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 snapToObjects="1" showGuides="1">
      <p:cViewPr>
        <p:scale>
          <a:sx n="70" d="100"/>
          <a:sy n="70" d="100"/>
        </p:scale>
        <p:origin x="-2526" y="1050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5793154"/>
            <a:ext cx="6858000" cy="687266"/>
          </a:xfrm>
        </p:spPr>
        <p:txBody>
          <a:bodyPr/>
          <a:lstStyle>
            <a:lvl1pPr>
              <a:defRPr lang="en-GB" sz="1200">
                <a:effectLst/>
              </a:defRPr>
            </a:lvl1pPr>
          </a:lstStyle>
          <a:p>
            <a:r>
              <a:rPr lang="en-US" sz="4200" dirty="0" smtClean="0">
                <a:solidFill>
                  <a:srgbClr val="CC0000"/>
                </a:solidFill>
                <a:effectLst/>
                <a:latin typeface="Frutiger LT 57 Condensed"/>
                <a:ea typeface="ＭＳ 明朝"/>
                <a:cs typeface="Helvetica"/>
              </a:rPr>
              <a:t>GRADUATE CAREERS</a:t>
            </a:r>
            <a:endParaRPr lang="en-GB" sz="1200" dirty="0">
              <a:effectLst/>
              <a:latin typeface="Cambria"/>
              <a:ea typeface="ＭＳ 明朝"/>
              <a:cs typeface="Times New Roma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38245" y="6480421"/>
            <a:ext cx="4981510" cy="383929"/>
          </a:xfrm>
          <a:solidFill>
            <a:srgbClr val="CC0000"/>
          </a:solidFill>
        </p:spPr>
        <p:txBody>
          <a:bodyPr wrap="none" lIns="36000" tIns="0" rIns="36000" bIns="36000">
            <a:noAutofit/>
          </a:bodyPr>
          <a:lstStyle>
            <a:lvl1pPr marL="0" indent="0" algn="ctr">
              <a:lnSpc>
                <a:spcPct val="90000"/>
              </a:lnSpc>
              <a:buNone/>
              <a:defRPr lang="en-GB" sz="1200"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z="2800" dirty="0" smtClean="0">
                <a:solidFill>
                  <a:srgbClr val="FFFFFF"/>
                </a:solidFill>
                <a:effectLst/>
                <a:latin typeface="Frutiger LT 57 Condensed"/>
                <a:ea typeface="ＭＳ 明朝"/>
                <a:cs typeface="Helvetica"/>
              </a:rPr>
              <a:t>CREATING FUTURE LEADERS TODAY</a:t>
            </a:r>
            <a:endParaRPr lang="en-GB" sz="1200" dirty="0" smtClean="0">
              <a:effectLst/>
              <a:latin typeface="Cambria"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79609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ackground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5843499"/>
            <a:ext cx="6858000" cy="601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GRADUATE CAREERS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0750" y="6486083"/>
            <a:ext cx="5016500" cy="397317"/>
          </a:xfrm>
          <a:prstGeom prst="rect">
            <a:avLst/>
          </a:prstGeom>
          <a:solidFill>
            <a:srgbClr val="CC0000"/>
          </a:solidFill>
        </p:spPr>
        <p:txBody>
          <a:bodyPr vert="horz" wrap="none" lIns="0" tIns="0" rIns="0" bIns="0" rtlCol="0">
            <a:normAutofit/>
          </a:bodyPr>
          <a:lstStyle/>
          <a:p>
            <a:r>
              <a:rPr lang="en-US" sz="2800" dirty="0" smtClean="0">
                <a:solidFill>
                  <a:srgbClr val="FFFFFF"/>
                </a:solidFill>
                <a:effectLst/>
                <a:latin typeface="Frutiger LT 57 Condensed"/>
                <a:ea typeface="ＭＳ 明朝"/>
                <a:cs typeface="Helvetica"/>
              </a:rPr>
              <a:t>CREATING FUTURE LEADERS TODAY</a:t>
            </a:r>
            <a:endParaRPr lang="en-GB" sz="1200" dirty="0">
              <a:effectLst/>
              <a:latin typeface="Cambria"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49053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200" kern="1200">
          <a:solidFill>
            <a:srgbClr val="CC0000"/>
          </a:solidFill>
          <a:latin typeface="Frutiger LT 57 Condensed"/>
          <a:ea typeface="+mj-ea"/>
          <a:cs typeface="Frutiger LT 57 Condensed"/>
        </a:defRPr>
      </a:lvl1pPr>
    </p:titleStyle>
    <p:bodyStyle>
      <a:lvl1pPr marL="0" indent="0" algn="ctr" defTabSz="457200" rtl="0" eaLnBrk="1" latinLnBrk="0" hangingPunct="1">
        <a:lnSpc>
          <a:spcPct val="90000"/>
        </a:lnSpc>
        <a:spcBef>
          <a:spcPct val="20000"/>
        </a:spcBef>
        <a:buFont typeface="Arial"/>
        <a:buNone/>
        <a:defRPr lang="en-GB" sz="1200" kern="1200" smtClean="0">
          <a:solidFill>
            <a:schemeClr val="tx1"/>
          </a:solidFill>
          <a:effectLst/>
          <a:latin typeface="Frutiger LT 57 Condensed"/>
          <a:ea typeface="+mn-ea"/>
          <a:cs typeface="Frutiger LT 57 Condense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Frutiger LT 57 Condensed"/>
          <a:ea typeface="+mn-ea"/>
          <a:cs typeface="Frutiger LT 57 Condense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Frutiger LT 57 Condensed"/>
          <a:ea typeface="+mn-ea"/>
          <a:cs typeface="Frutiger LT 57 Condense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Frutiger LT 57 Condensed"/>
          <a:ea typeface="+mn-ea"/>
          <a:cs typeface="Frutiger LT 57 Condense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Frutiger LT 57 Condensed"/>
          <a:ea typeface="+mn-ea"/>
          <a:cs typeface="Frutiger LT 57 Condense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hl-graduates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CC0000"/>
                </a:solidFill>
                <a:latin typeface="+mn-lt"/>
              </a:rPr>
              <a:t>GRADUATE CAREERS</a:t>
            </a:r>
            <a:endParaRPr lang="en-US" sz="3200" dirty="0">
              <a:solidFill>
                <a:srgbClr val="CC0000"/>
              </a:solidFill>
              <a:latin typeface="+mn-lt"/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886231" y="6480421"/>
            <a:ext cx="5085538" cy="344787"/>
          </a:xfrm>
        </p:spPr>
        <p:txBody>
          <a:bodyPr/>
          <a:lstStyle/>
          <a:p>
            <a:r>
              <a:rPr lang="en-US" sz="2400" dirty="0">
                <a:solidFill>
                  <a:schemeClr val="bg1"/>
                </a:solidFill>
                <a:latin typeface="+mn-lt"/>
              </a:rPr>
              <a:t>CREATING FUTURE LEADERS TODAY</a:t>
            </a:r>
            <a:endParaRPr lang="en-GB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" name="Text Box 5"/>
          <p:cNvSpPr txBox="1"/>
          <p:nvPr/>
        </p:nvSpPr>
        <p:spPr>
          <a:xfrm>
            <a:off x="-342900" y="6832600"/>
            <a:ext cx="7543800" cy="4572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2000">
                <a:effectLst/>
                <a:latin typeface="Times"/>
                <a:ea typeface="ＭＳ 明朝"/>
                <a:cs typeface="Times New Roman"/>
              </a:rPr>
              <a:t>. . . . . . . .</a:t>
            </a:r>
            <a:endParaRPr lang="en-GB" sz="1200">
              <a:effectLst/>
              <a:ea typeface="ＭＳ 明朝"/>
              <a:cs typeface="Times New Roman"/>
            </a:endParaRPr>
          </a:p>
        </p:txBody>
      </p:sp>
      <p:sp>
        <p:nvSpPr>
          <p:cNvPr id="11" name="Text Box 6"/>
          <p:cNvSpPr txBox="1"/>
          <p:nvPr/>
        </p:nvSpPr>
        <p:spPr>
          <a:xfrm>
            <a:off x="-342900" y="7289800"/>
            <a:ext cx="7543800" cy="17145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effectLst/>
                <a:latin typeface="Frutiger Cn" panose="00000400000000000000" pitchFamily="2" charset="0"/>
                <a:ea typeface="ＭＳ 明朝"/>
                <a:cs typeface="Times New Roman"/>
              </a:rPr>
              <a:t> </a:t>
            </a:r>
            <a:r>
              <a:rPr lang="en-US" sz="1200" b="1" dirty="0"/>
              <a:t>2014 Graduate Opportunities Online Now</a:t>
            </a:r>
            <a:endParaRPr lang="en-GB" sz="1200" dirty="0"/>
          </a:p>
          <a:p>
            <a:pPr algn="ctr"/>
            <a:r>
              <a:rPr lang="en-US" sz="1200" dirty="0"/>
              <a:t>The DHL Graduate Program provides a proven route to career success.</a:t>
            </a:r>
            <a:endParaRPr lang="en-GB" sz="1200" dirty="0"/>
          </a:p>
          <a:p>
            <a:pPr algn="ctr"/>
            <a:r>
              <a:rPr lang="en-US" sz="1200" dirty="0"/>
              <a:t> </a:t>
            </a:r>
            <a:endParaRPr lang="en-GB" sz="1200" dirty="0"/>
          </a:p>
          <a:p>
            <a:pPr algn="ctr"/>
            <a:r>
              <a:rPr lang="en-US" sz="1200" dirty="0"/>
              <a:t>For 2014, we’re looking for future leaders to join our Operations and Functional programs.</a:t>
            </a:r>
            <a:endParaRPr lang="en-GB" sz="1200" dirty="0"/>
          </a:p>
          <a:p>
            <a:pPr algn="ctr"/>
            <a:r>
              <a:rPr lang="en-US" sz="1200" dirty="0"/>
              <a:t> </a:t>
            </a:r>
            <a:endParaRPr lang="en-GB" sz="1200" dirty="0"/>
          </a:p>
          <a:p>
            <a:pPr algn="ctr"/>
            <a:r>
              <a:rPr lang="en-US" sz="1200" dirty="0"/>
              <a:t>So, make DHL your first choice and start looking forward to a bright future by applying today.</a:t>
            </a:r>
            <a:endParaRPr lang="en-GB" sz="1200" dirty="0"/>
          </a:p>
          <a:p>
            <a:pPr algn="ctr"/>
            <a:r>
              <a:rPr lang="en-US" sz="1200" dirty="0"/>
              <a:t> </a:t>
            </a:r>
            <a:endParaRPr lang="en-GB" sz="1200" dirty="0"/>
          </a:p>
          <a:p>
            <a:pPr algn="ctr"/>
            <a:r>
              <a:rPr lang="en-US" sz="1200" dirty="0"/>
              <a:t>For more information about our program please go to </a:t>
            </a:r>
            <a:r>
              <a:rPr lang="en-US" sz="1200" u="sng" dirty="0">
                <a:hlinkClick r:id="rId2"/>
              </a:rPr>
              <a:t>www.dhl-graduates.com</a:t>
            </a:r>
            <a:endParaRPr lang="en-GB" sz="1200" dirty="0"/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GB" sz="1200" dirty="0">
              <a:effectLst/>
              <a:latin typeface="Frutiger Cn" panose="00000400000000000000" pitchFamily="2" charset="0"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46704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14</Words>
  <Application>Microsoft Office PowerPoint</Application>
  <PresentationFormat>A4 Paper (210x297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GRADUATE CAREERS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pyrd001</dc:creator>
  <cp:lastModifiedBy>Kristina Sykorova (DHL SK)</cp:lastModifiedBy>
  <cp:revision>4</cp:revision>
  <dcterms:created xsi:type="dcterms:W3CDTF">2014-02-10T15:22:44Z</dcterms:created>
  <dcterms:modified xsi:type="dcterms:W3CDTF">2014-03-27T08:48:53Z</dcterms:modified>
</cp:coreProperties>
</file>