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8" r:id="rId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1" autoAdjust="0"/>
    <p:restoredTop sz="94660"/>
  </p:normalViewPr>
  <p:slideViewPr>
    <p:cSldViewPr>
      <p:cViewPr varScale="1">
        <p:scale>
          <a:sx n="110" d="100"/>
          <a:sy n="110" d="100"/>
        </p:scale>
        <p:origin x="20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3CB66-D2E1-4EFE-9F88-65598CB95A42}" type="datetimeFigureOut">
              <a:rPr lang="sk-SK" smtClean="0"/>
              <a:pPr/>
              <a:t>16.3.2017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A1020-744A-4BA3-9512-D016CA461E0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3630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3760B-C415-4909-A0F3-FFC117C6CE2C}" type="datetimeFigureOut">
              <a:rPr lang="sk-SK" smtClean="0"/>
              <a:pPr/>
              <a:t>16.3.2017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705EE-7B40-452A-86B0-13DCF6DBFA9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3279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039095"/>
            <a:ext cx="7772400" cy="1758057"/>
          </a:xfrm>
        </p:spPr>
        <p:txBody>
          <a:bodyPr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/>
              <a:t>Upravte štýl predlohy podnadpisov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96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dirty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9232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349079"/>
          </a:xfrm>
        </p:spPr>
        <p:txBody>
          <a:bodyPr vert="eaVert"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48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74641"/>
          </a:xfrm>
        </p:spPr>
        <p:txBody>
          <a:bodyPr vert="eaVert"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74641"/>
          </a:xfrm>
        </p:spPr>
        <p:txBody>
          <a:bodyPr vert="eaVert"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5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á snímk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 userDrawn="1">
            <p:ph type="ctrTitle"/>
          </p:nvPr>
        </p:nvSpPr>
        <p:spPr>
          <a:xfrm>
            <a:off x="3206080" y="980728"/>
            <a:ext cx="5542384" cy="1778731"/>
          </a:xfrm>
        </p:spPr>
        <p:txBody>
          <a:bodyPr anchor="t">
            <a:normAutofit/>
          </a:bodyPr>
          <a:lstStyle/>
          <a:p>
            <a:pPr algn="l"/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dnadpis 2"/>
          <p:cNvSpPr>
            <a:spLocks noGrp="1"/>
          </p:cNvSpPr>
          <p:nvPr userDrawn="1">
            <p:ph type="subTitle" idx="1"/>
          </p:nvPr>
        </p:nvSpPr>
        <p:spPr>
          <a:xfrm>
            <a:off x="3203848" y="3092455"/>
            <a:ext cx="5616624" cy="141666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96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79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0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vereč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76906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9080"/>
          </a:xfrm>
        </p:spPr>
        <p:txBody>
          <a:bodyPr/>
          <a:lstStyle>
            <a:lvl1pPr>
              <a:buFont typeface="Wingdings" pitchFamily="2" charset="2"/>
              <a:buChar char="§"/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9080"/>
          </a:xfrm>
        </p:spPr>
        <p:txBody>
          <a:bodyPr/>
          <a:lstStyle>
            <a:lvl1pPr>
              <a:buFont typeface="Wingdings" pitchFamily="2" charset="2"/>
              <a:buChar char="§"/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5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4405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4405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66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6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28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76230"/>
          </a:xfrm>
        </p:spPr>
        <p:txBody>
          <a:bodyPr/>
          <a:lstStyle>
            <a:lvl1pPr>
              <a:buFont typeface="Wingdings" pitchFamily="2" charset="2"/>
              <a:buChar char="§"/>
              <a:defRPr sz="3200"/>
            </a:lvl1pPr>
            <a:lvl2pPr>
              <a:buFont typeface="Wingdings" pitchFamily="2" charset="2"/>
              <a:buChar char="§"/>
              <a:defRPr sz="2800"/>
            </a:lvl2pPr>
            <a:lvl3pPr>
              <a:buFont typeface="Wingdings" pitchFamily="2" charset="2"/>
              <a:buChar char="§"/>
              <a:defRPr sz="240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141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dirty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74509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7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2636912"/>
            <a:ext cx="6408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Informačný seminár Erasmus+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3528" y="3471668"/>
            <a:ext cx="8578885" cy="2561079"/>
            <a:chOff x="323528" y="2899523"/>
            <a:chExt cx="8578885" cy="2561079"/>
          </a:xfrm>
        </p:grpSpPr>
        <p:sp>
          <p:nvSpPr>
            <p:cNvPr id="4" name="TextBox 3"/>
            <p:cNvSpPr txBox="1"/>
            <p:nvPr/>
          </p:nvSpPr>
          <p:spPr>
            <a:xfrm>
              <a:off x="323528" y="2899523"/>
              <a:ext cx="84969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Streda 22.marca </a:t>
              </a:r>
              <a:r>
                <a:rPr lang="sk-SK" sz="28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2017 o 10:00 h</a:t>
              </a:r>
            </a:p>
            <a:p>
              <a:pPr algn="ctr"/>
              <a:r>
                <a:rPr lang="sk-SK" sz="28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v </a:t>
              </a:r>
              <a:r>
                <a:rPr lang="en-US" sz="28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sk-SK" sz="28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nformačnom centre FRI</a:t>
              </a:r>
              <a:endParaRPr lang="sk-SK" b="1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0810" y="3703501"/>
              <a:ext cx="1744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Program: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50693" y="4075607"/>
              <a:ext cx="675172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k-SK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Ponuka študentských mobilít </a:t>
              </a:r>
              <a:r>
                <a:rPr lang="sk-SK" sz="2800">
                  <a:latin typeface="Calibri" panose="020F0502020204030204" pitchFamily="34" charset="0"/>
                  <a:cs typeface="Calibri" panose="020F0502020204030204" pitchFamily="34" charset="0"/>
                </a:rPr>
                <a:t>v </a:t>
              </a:r>
              <a:r>
                <a:rPr lang="sk-SK" sz="280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sk-SK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2017/18</a:t>
              </a:r>
              <a:endParaRPr lang="sk-SK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k-SK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Prečo mobilita Erasmus?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k-SK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Ako sa prihlásiť ? Ako si vybrať univerzitu?</a:t>
              </a:r>
              <a:endParaRPr lang="sk-SK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1195" y="6277517"/>
            <a:ext cx="8621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Prihlás sa na mobilitu Erasmus+ </a:t>
            </a:r>
            <a:r>
              <a:rPr lang="sk-SK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27.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03.</a:t>
            </a:r>
            <a:r>
              <a:rPr lang="sk-SK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61973968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á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2F21FE4E587F429721FE389E1948F2" ma:contentTypeVersion="0" ma:contentTypeDescription="Create a new document." ma:contentTypeScope="" ma:versionID="61a4d5c1b16ac76feb22d5c704ed5af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861C7C-7FEE-44A4-8819-A654FBEFBB8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B5AA4EB-84F0-4891-9A77-72E11CE229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C61889-84C0-44A2-A1BD-93A58DFD69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45</Words>
  <Application>Microsoft Office PowerPoint</Application>
  <PresentationFormat>Prezentácia na obrazovke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Motív Office</vt:lpstr>
      <vt:lpstr>Prezentácia programu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Eva Štípalová</dc:creator>
  <cp:lastModifiedBy>Prikrylova</cp:lastModifiedBy>
  <cp:revision>47</cp:revision>
  <cp:lastPrinted>2017-03-16T12:17:46Z</cp:lastPrinted>
  <dcterms:created xsi:type="dcterms:W3CDTF">2014-11-14T12:13:46Z</dcterms:created>
  <dcterms:modified xsi:type="dcterms:W3CDTF">2017-03-16T12:22:34Z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0x010100EF2F21FE4E587F429721FE389E1948F2</vt:lpwstr>
  </property>
</Properties>
</file>