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474" r:id="rId2"/>
    <p:sldId id="494" r:id="rId3"/>
    <p:sldId id="588" r:id="rId4"/>
    <p:sldId id="492" r:id="rId5"/>
  </p:sldIdLst>
  <p:sldSz cx="11522075" cy="6484938"/>
  <p:notesSz cx="6769100" cy="9906000"/>
  <p:custDataLst>
    <p:tags r:id="rId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" userDrawn="1">
          <p15:clr>
            <a:srgbClr val="A4A3A4"/>
          </p15:clr>
        </p15:guide>
        <p15:guide id="2" pos="182" userDrawn="1">
          <p15:clr>
            <a:srgbClr val="A4A3A4"/>
          </p15:clr>
        </p15:guide>
        <p15:guide id="3" pos="1832" userDrawn="1">
          <p15:clr>
            <a:srgbClr val="A4A3A4"/>
          </p15:clr>
        </p15:guide>
        <p15:guide id="4" pos="1927" userDrawn="1">
          <p15:clr>
            <a:srgbClr val="A4A3A4"/>
          </p15:clr>
        </p15:guide>
        <p15:guide id="5" pos="3584" userDrawn="1">
          <p15:clr>
            <a:srgbClr val="A4A3A4"/>
          </p15:clr>
        </p15:guide>
        <p15:guide id="6" pos="3672" userDrawn="1">
          <p15:clr>
            <a:srgbClr val="A4A3A4"/>
          </p15:clr>
        </p15:guide>
        <p15:guide id="7" pos="5328" userDrawn="1">
          <p15:clr>
            <a:srgbClr val="A4A3A4"/>
          </p15:clr>
        </p15:guide>
        <p15:guide id="8" pos="5419" userDrawn="1">
          <p15:clr>
            <a:srgbClr val="A4A3A4"/>
          </p15:clr>
        </p15:guide>
        <p15:guide id="9" pos="7075" userDrawn="1">
          <p15:clr>
            <a:srgbClr val="A4A3A4"/>
          </p15:clr>
        </p15:guide>
        <p15:guide id="10" orient="horz" pos="322" userDrawn="1">
          <p15:clr>
            <a:srgbClr val="A4A3A4"/>
          </p15:clr>
        </p15:guide>
        <p15:guide id="11" orient="horz" pos="741" userDrawn="1">
          <p15:clr>
            <a:srgbClr val="A4A3A4"/>
          </p15:clr>
        </p15:guide>
        <p15:guide id="12" orient="horz" pos="1013" userDrawn="1">
          <p15:clr>
            <a:srgbClr val="A4A3A4"/>
          </p15:clr>
        </p15:guide>
        <p15:guide id="13" orient="horz" pos="3678" userDrawn="1">
          <p15:clr>
            <a:srgbClr val="A4A3A4"/>
          </p15:clr>
        </p15:guide>
        <p15:guide id="14" orient="horz" pos="3811" userDrawn="1">
          <p15:clr>
            <a:srgbClr val="A4A3A4"/>
          </p15:clr>
        </p15:guide>
        <p15:guide id="15" orient="horz" pos="39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6F6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564" autoAdjust="0"/>
  </p:normalViewPr>
  <p:slideViewPr>
    <p:cSldViewPr snapToGrid="0" snapToObjects="1">
      <p:cViewPr varScale="1">
        <p:scale>
          <a:sx n="73" d="100"/>
          <a:sy n="73" d="100"/>
        </p:scale>
        <p:origin x="556" y="40"/>
      </p:cViewPr>
      <p:guideLst>
        <p:guide orient="horz" pos="227"/>
        <p:guide pos="182"/>
        <p:guide pos="1832"/>
        <p:guide pos="1927"/>
        <p:guide pos="3584"/>
        <p:guide pos="3672"/>
        <p:guide pos="5328"/>
        <p:guide pos="5419"/>
        <p:guide pos="7075"/>
        <p:guide orient="horz" pos="322"/>
        <p:guide orient="horz" pos="741"/>
        <p:guide orient="horz" pos="1013"/>
        <p:guide orient="horz" pos="3678"/>
        <p:guide orient="horz" pos="3811"/>
        <p:guide orient="horz" pos="39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3276" cy="495300"/>
          </a:xfrm>
          <a:prstGeom prst="rect">
            <a:avLst/>
          </a:prstGeom>
        </p:spPr>
        <p:txBody>
          <a:bodyPr vert="horz" lIns="91230" tIns="45615" rIns="91230" bIns="45615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34258" y="0"/>
            <a:ext cx="2933276" cy="495300"/>
          </a:xfrm>
          <a:prstGeom prst="rect">
            <a:avLst/>
          </a:prstGeom>
        </p:spPr>
        <p:txBody>
          <a:bodyPr vert="horz" lIns="91230" tIns="45615" rIns="91230" bIns="45615" rtlCol="0"/>
          <a:lstStyle>
            <a:lvl1pPr algn="r">
              <a:defRPr sz="1200"/>
            </a:lvl1pPr>
          </a:lstStyle>
          <a:p>
            <a:fld id="{9847C1C0-7CF7-4E43-8415-72BC7E37BCB3}" type="datetimeFigureOut">
              <a:rPr lang="de-DE" smtClean="0"/>
              <a:pPr/>
              <a:t>20.03.2018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5976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30" tIns="45615" rIns="91230" bIns="45615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6910" y="4705351"/>
            <a:ext cx="5415280" cy="4457700"/>
          </a:xfrm>
          <a:prstGeom prst="rect">
            <a:avLst/>
          </a:prstGeom>
        </p:spPr>
        <p:txBody>
          <a:bodyPr vert="horz" lIns="91230" tIns="45615" rIns="91230" bIns="456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33276" cy="495300"/>
          </a:xfrm>
          <a:prstGeom prst="rect">
            <a:avLst/>
          </a:prstGeom>
        </p:spPr>
        <p:txBody>
          <a:bodyPr vert="horz" lIns="91230" tIns="45615" rIns="91230" bIns="45615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34258" y="9408982"/>
            <a:ext cx="2933276" cy="495300"/>
          </a:xfrm>
          <a:prstGeom prst="rect">
            <a:avLst/>
          </a:prstGeom>
        </p:spPr>
        <p:txBody>
          <a:bodyPr vert="horz" lIns="91230" tIns="45615" rIns="91230" bIns="45615" rtlCol="0" anchor="b"/>
          <a:lstStyle>
            <a:lvl1pPr algn="r">
              <a:defRPr sz="1200"/>
            </a:lvl1pPr>
          </a:lstStyle>
          <a:p>
            <a:fld id="{DD817DD0-38E7-46ED-A2FE-994A5C24976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03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rgbClr val="1227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35560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" t="28994" r="2252" b="29081"/>
          <a:stretch/>
        </p:blipFill>
        <p:spPr>
          <a:xfrm>
            <a:off x="288925" y="6044779"/>
            <a:ext cx="829660" cy="255399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4999758" y="6073625"/>
            <a:ext cx="1615148" cy="2619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1609200"/>
            <a:ext cx="10945150" cy="2217600"/>
          </a:xfrm>
        </p:spPr>
        <p:txBody>
          <a:bodyPr>
            <a:no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Arial </a:t>
            </a:r>
            <a:r>
              <a:rPr lang="de-DE" dirty="0" err="1" smtClean="0"/>
              <a:t>Bold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Maximum 3 </a:t>
            </a:r>
            <a:r>
              <a:rPr lang="de-DE" dirty="0" err="1" smtClean="0"/>
              <a:t>lines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48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4258800"/>
            <a:ext cx="10945150" cy="38408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4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 err="1" smtClean="0"/>
              <a:t>Subheading</a:t>
            </a:r>
            <a:r>
              <a:rPr lang="de-DE" dirty="0" smtClean="0"/>
              <a:t> Arial Regular, 24 </a:t>
            </a:r>
            <a:r>
              <a:rPr lang="de-DE" dirty="0" err="1" smtClean="0"/>
              <a:t>pt</a:t>
            </a:r>
            <a:endParaRPr lang="de-DE" dirty="0"/>
          </a:p>
        </p:txBody>
      </p:sp>
      <p:grpSp>
        <p:nvGrpSpPr>
          <p:cNvPr id="147" name="Gruppieren 146"/>
          <p:cNvGrpSpPr/>
          <p:nvPr userDrawn="1"/>
        </p:nvGrpSpPr>
        <p:grpSpPr>
          <a:xfrm>
            <a:off x="-348582" y="-308570"/>
            <a:ext cx="12206900" cy="7126900"/>
            <a:chOff x="-348582" y="-308570"/>
            <a:chExt cx="12206900" cy="7126900"/>
          </a:xfrm>
        </p:grpSpPr>
        <p:grpSp>
          <p:nvGrpSpPr>
            <p:cNvPr id="148" name="Gruppieren 147"/>
            <p:cNvGrpSpPr/>
            <p:nvPr userDrawn="1"/>
          </p:nvGrpSpPr>
          <p:grpSpPr>
            <a:xfrm>
              <a:off x="-348582" y="362069"/>
              <a:ext cx="180000" cy="5931473"/>
              <a:chOff x="-348582" y="362069"/>
              <a:chExt cx="180000" cy="5931473"/>
            </a:xfrm>
          </p:grpSpPr>
          <p:cxnSp>
            <p:nvCxnSpPr>
              <p:cNvPr id="175" name="Gerade Verbindung 6"/>
              <p:cNvCxnSpPr/>
              <p:nvPr userDrawn="1"/>
            </p:nvCxnSpPr>
            <p:spPr>
              <a:xfrm>
                <a:off x="-348582" y="36206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Gerade Verbindung 7"/>
              <p:cNvCxnSpPr/>
              <p:nvPr userDrawn="1"/>
            </p:nvCxnSpPr>
            <p:spPr>
              <a:xfrm>
                <a:off x="-348582" y="511175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Gerade Verbindung 8"/>
              <p:cNvCxnSpPr/>
              <p:nvPr userDrawn="1"/>
            </p:nvCxnSpPr>
            <p:spPr>
              <a:xfrm>
                <a:off x="-348582" y="117597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Gerade Verbindung 9"/>
              <p:cNvCxnSpPr/>
              <p:nvPr userDrawn="1"/>
            </p:nvCxnSpPr>
            <p:spPr>
              <a:xfrm>
                <a:off x="-348582" y="1609200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Gerade Verbindung 10"/>
              <p:cNvCxnSpPr/>
              <p:nvPr userDrawn="1"/>
            </p:nvCxnSpPr>
            <p:spPr>
              <a:xfrm>
                <a:off x="-348582" y="5835651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Gerade Verbindung 11"/>
              <p:cNvCxnSpPr/>
              <p:nvPr userDrawn="1"/>
            </p:nvCxnSpPr>
            <p:spPr>
              <a:xfrm>
                <a:off x="-348582" y="605085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 Verbindung 12"/>
              <p:cNvCxnSpPr/>
              <p:nvPr userDrawn="1"/>
            </p:nvCxnSpPr>
            <p:spPr>
              <a:xfrm>
                <a:off x="-348582" y="629354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uppieren 148"/>
            <p:cNvGrpSpPr/>
            <p:nvPr userDrawn="1"/>
          </p:nvGrpSpPr>
          <p:grpSpPr>
            <a:xfrm>
              <a:off x="11678318" y="362069"/>
              <a:ext cx="180000" cy="5931473"/>
              <a:chOff x="11678318" y="362069"/>
              <a:chExt cx="180000" cy="5931473"/>
            </a:xfrm>
          </p:grpSpPr>
          <p:cxnSp>
            <p:nvCxnSpPr>
              <p:cNvPr id="168" name="Gerade Verbindung 56"/>
              <p:cNvCxnSpPr/>
              <p:nvPr userDrawn="1"/>
            </p:nvCxnSpPr>
            <p:spPr>
              <a:xfrm>
                <a:off x="11678318" y="36206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Gerade Verbindung 57"/>
              <p:cNvCxnSpPr/>
              <p:nvPr userDrawn="1"/>
            </p:nvCxnSpPr>
            <p:spPr>
              <a:xfrm>
                <a:off x="11678318" y="511175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Gerade Verbindung 58"/>
              <p:cNvCxnSpPr/>
              <p:nvPr userDrawn="1"/>
            </p:nvCxnSpPr>
            <p:spPr>
              <a:xfrm>
                <a:off x="11678318" y="117597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Gerade Verbindung 59"/>
              <p:cNvCxnSpPr/>
              <p:nvPr userDrawn="1"/>
            </p:nvCxnSpPr>
            <p:spPr>
              <a:xfrm>
                <a:off x="11678318" y="1609200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Gerade Verbindung 60"/>
              <p:cNvCxnSpPr/>
              <p:nvPr userDrawn="1"/>
            </p:nvCxnSpPr>
            <p:spPr>
              <a:xfrm>
                <a:off x="11678318" y="5835651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Gerade Verbindung 61"/>
              <p:cNvCxnSpPr/>
              <p:nvPr userDrawn="1"/>
            </p:nvCxnSpPr>
            <p:spPr>
              <a:xfrm>
                <a:off x="11678318" y="605085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Gerade Verbindung 62"/>
              <p:cNvCxnSpPr/>
              <p:nvPr userDrawn="1"/>
            </p:nvCxnSpPr>
            <p:spPr>
              <a:xfrm>
                <a:off x="11678318" y="629354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uppieren 149"/>
            <p:cNvGrpSpPr/>
            <p:nvPr userDrawn="1"/>
          </p:nvGrpSpPr>
          <p:grpSpPr>
            <a:xfrm>
              <a:off x="288925" y="6638330"/>
              <a:ext cx="10944224" cy="180000"/>
              <a:chOff x="288925" y="6638330"/>
              <a:chExt cx="10944224" cy="180000"/>
            </a:xfrm>
          </p:grpSpPr>
          <p:cxnSp>
            <p:nvCxnSpPr>
              <p:cNvPr id="160" name="Gerade Verbindung 65"/>
              <p:cNvCxnSpPr/>
              <p:nvPr userDrawn="1"/>
            </p:nvCxnSpPr>
            <p:spPr>
              <a:xfrm>
                <a:off x="288925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Gerade Verbindung 74"/>
              <p:cNvCxnSpPr/>
              <p:nvPr userDrawn="1"/>
            </p:nvCxnSpPr>
            <p:spPr>
              <a:xfrm>
                <a:off x="2911475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Gerade Verbindung 75"/>
              <p:cNvCxnSpPr/>
              <p:nvPr userDrawn="1"/>
            </p:nvCxnSpPr>
            <p:spPr>
              <a:xfrm>
                <a:off x="3061019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 Verbindung 72"/>
              <p:cNvCxnSpPr/>
              <p:nvPr userDrawn="1"/>
            </p:nvCxnSpPr>
            <p:spPr>
              <a:xfrm>
                <a:off x="5689663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Gerade Verbindung 73"/>
              <p:cNvCxnSpPr/>
              <p:nvPr userDrawn="1"/>
            </p:nvCxnSpPr>
            <p:spPr>
              <a:xfrm>
                <a:off x="5829683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Gerade Verbindung 70"/>
              <p:cNvCxnSpPr/>
              <p:nvPr userDrawn="1"/>
            </p:nvCxnSpPr>
            <p:spPr>
              <a:xfrm>
                <a:off x="8459788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Gerade Verbindung 71"/>
              <p:cNvCxnSpPr/>
              <p:nvPr userDrawn="1"/>
            </p:nvCxnSpPr>
            <p:spPr>
              <a:xfrm>
                <a:off x="8602189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Gerade Verbindung 69"/>
              <p:cNvCxnSpPr/>
              <p:nvPr userDrawn="1"/>
            </p:nvCxnSpPr>
            <p:spPr>
              <a:xfrm>
                <a:off x="11233149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uppieren 150"/>
            <p:cNvGrpSpPr/>
            <p:nvPr userDrawn="1"/>
          </p:nvGrpSpPr>
          <p:grpSpPr>
            <a:xfrm>
              <a:off x="288925" y="-308570"/>
              <a:ext cx="10944224" cy="180000"/>
              <a:chOff x="288925" y="-308570"/>
              <a:chExt cx="10944224" cy="180000"/>
            </a:xfrm>
          </p:grpSpPr>
          <p:cxnSp>
            <p:nvCxnSpPr>
              <p:cNvPr id="152" name="Gerade Verbindung 14"/>
              <p:cNvCxnSpPr/>
              <p:nvPr userDrawn="1"/>
            </p:nvCxnSpPr>
            <p:spPr>
              <a:xfrm>
                <a:off x="288925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Gerade Verbindung 23"/>
              <p:cNvCxnSpPr/>
              <p:nvPr userDrawn="1"/>
            </p:nvCxnSpPr>
            <p:spPr>
              <a:xfrm>
                <a:off x="2911475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Gerade Verbindung 24"/>
              <p:cNvCxnSpPr/>
              <p:nvPr userDrawn="1"/>
            </p:nvCxnSpPr>
            <p:spPr>
              <a:xfrm>
                <a:off x="3061019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Gerade Verbindung 21"/>
              <p:cNvCxnSpPr/>
              <p:nvPr userDrawn="1"/>
            </p:nvCxnSpPr>
            <p:spPr>
              <a:xfrm>
                <a:off x="5689663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Gerade Verbindung 22"/>
              <p:cNvCxnSpPr/>
              <p:nvPr userDrawn="1"/>
            </p:nvCxnSpPr>
            <p:spPr>
              <a:xfrm>
                <a:off x="5829683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Gerade Verbindung 19"/>
              <p:cNvCxnSpPr/>
              <p:nvPr userDrawn="1"/>
            </p:nvCxnSpPr>
            <p:spPr>
              <a:xfrm>
                <a:off x="8459788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Gerade Verbindung 20"/>
              <p:cNvCxnSpPr/>
              <p:nvPr userDrawn="1"/>
            </p:nvCxnSpPr>
            <p:spPr>
              <a:xfrm>
                <a:off x="8602189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Gerade Verbindung 18"/>
              <p:cNvCxnSpPr/>
              <p:nvPr userDrawn="1"/>
            </p:nvCxnSpPr>
            <p:spPr>
              <a:xfrm>
                <a:off x="11233149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4715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8925" y="2381"/>
            <a:ext cx="10944225" cy="3355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4000"/>
              </a:lnSpc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29160" r="2494" b="29294"/>
          <a:stretch/>
        </p:blipFill>
        <p:spPr>
          <a:xfrm>
            <a:off x="285752" y="6046498"/>
            <a:ext cx="831200" cy="2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8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With Full Size Im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" t="28994" r="2252" b="29081"/>
          <a:stretch/>
        </p:blipFill>
        <p:spPr>
          <a:xfrm>
            <a:off x="288925" y="6044779"/>
            <a:ext cx="829660" cy="2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0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66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ull Size Im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 userDrawn="1"/>
        </p:nvSpPr>
        <p:spPr>
          <a:xfrm>
            <a:off x="4999758" y="6073625"/>
            <a:ext cx="1615148" cy="2619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1609200"/>
            <a:ext cx="10945150" cy="2217600"/>
          </a:xfrm>
        </p:spPr>
        <p:txBody>
          <a:bodyPr>
            <a:no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Arial </a:t>
            </a:r>
            <a:r>
              <a:rPr lang="de-DE" dirty="0" err="1" smtClean="0"/>
              <a:t>Bold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Maximum 3 </a:t>
            </a:r>
            <a:r>
              <a:rPr lang="de-DE" dirty="0" err="1" smtClean="0"/>
              <a:t>lines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48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4258800"/>
            <a:ext cx="10945150" cy="38408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4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 err="1" smtClean="0"/>
              <a:t>Subheading</a:t>
            </a:r>
            <a:r>
              <a:rPr lang="de-DE" dirty="0" smtClean="0"/>
              <a:t> Arial Regular, 24 </a:t>
            </a:r>
            <a:r>
              <a:rPr lang="de-DE" dirty="0" err="1" smtClean="0"/>
              <a:t>pt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" t="28994" r="2252" b="29081"/>
          <a:stretch/>
        </p:blipFill>
        <p:spPr>
          <a:xfrm>
            <a:off x="288925" y="6044779"/>
            <a:ext cx="829660" cy="255399"/>
          </a:xfrm>
          <a:prstGeom prst="rect">
            <a:avLst/>
          </a:prstGeom>
        </p:spPr>
      </p:pic>
      <p:grpSp>
        <p:nvGrpSpPr>
          <p:cNvPr id="146" name="Gruppieren 145"/>
          <p:cNvGrpSpPr/>
          <p:nvPr userDrawn="1"/>
        </p:nvGrpSpPr>
        <p:grpSpPr>
          <a:xfrm>
            <a:off x="-348582" y="-308570"/>
            <a:ext cx="12206900" cy="7126900"/>
            <a:chOff x="-348582" y="-308570"/>
            <a:chExt cx="12206900" cy="7126900"/>
          </a:xfrm>
        </p:grpSpPr>
        <p:grpSp>
          <p:nvGrpSpPr>
            <p:cNvPr id="147" name="Gruppieren 146"/>
            <p:cNvGrpSpPr/>
            <p:nvPr userDrawn="1"/>
          </p:nvGrpSpPr>
          <p:grpSpPr>
            <a:xfrm>
              <a:off x="-348582" y="362069"/>
              <a:ext cx="180000" cy="5931473"/>
              <a:chOff x="-348582" y="362069"/>
              <a:chExt cx="180000" cy="5931473"/>
            </a:xfrm>
          </p:grpSpPr>
          <p:cxnSp>
            <p:nvCxnSpPr>
              <p:cNvPr id="174" name="Gerade Verbindung 6"/>
              <p:cNvCxnSpPr/>
              <p:nvPr userDrawn="1"/>
            </p:nvCxnSpPr>
            <p:spPr>
              <a:xfrm>
                <a:off x="-348582" y="36206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Gerade Verbindung 7"/>
              <p:cNvCxnSpPr/>
              <p:nvPr userDrawn="1"/>
            </p:nvCxnSpPr>
            <p:spPr>
              <a:xfrm>
                <a:off x="-348582" y="511175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Gerade Verbindung 8"/>
              <p:cNvCxnSpPr/>
              <p:nvPr userDrawn="1"/>
            </p:nvCxnSpPr>
            <p:spPr>
              <a:xfrm>
                <a:off x="-348582" y="117597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Gerade Verbindung 9"/>
              <p:cNvCxnSpPr/>
              <p:nvPr userDrawn="1"/>
            </p:nvCxnSpPr>
            <p:spPr>
              <a:xfrm>
                <a:off x="-348582" y="1609200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Gerade Verbindung 10"/>
              <p:cNvCxnSpPr/>
              <p:nvPr userDrawn="1"/>
            </p:nvCxnSpPr>
            <p:spPr>
              <a:xfrm>
                <a:off x="-348582" y="5835651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Gerade Verbindung 11"/>
              <p:cNvCxnSpPr/>
              <p:nvPr userDrawn="1"/>
            </p:nvCxnSpPr>
            <p:spPr>
              <a:xfrm>
                <a:off x="-348582" y="605085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Gerade Verbindung 12"/>
              <p:cNvCxnSpPr/>
              <p:nvPr userDrawn="1"/>
            </p:nvCxnSpPr>
            <p:spPr>
              <a:xfrm>
                <a:off x="-348582" y="629354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uppieren 147"/>
            <p:cNvGrpSpPr/>
            <p:nvPr userDrawn="1"/>
          </p:nvGrpSpPr>
          <p:grpSpPr>
            <a:xfrm>
              <a:off x="11678318" y="362069"/>
              <a:ext cx="180000" cy="5931473"/>
              <a:chOff x="11678318" y="362069"/>
              <a:chExt cx="180000" cy="5931473"/>
            </a:xfrm>
          </p:grpSpPr>
          <p:cxnSp>
            <p:nvCxnSpPr>
              <p:cNvPr id="167" name="Gerade Verbindung 56"/>
              <p:cNvCxnSpPr/>
              <p:nvPr userDrawn="1"/>
            </p:nvCxnSpPr>
            <p:spPr>
              <a:xfrm>
                <a:off x="11678318" y="36206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Gerade Verbindung 57"/>
              <p:cNvCxnSpPr/>
              <p:nvPr userDrawn="1"/>
            </p:nvCxnSpPr>
            <p:spPr>
              <a:xfrm>
                <a:off x="11678318" y="511175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Gerade Verbindung 58"/>
              <p:cNvCxnSpPr/>
              <p:nvPr userDrawn="1"/>
            </p:nvCxnSpPr>
            <p:spPr>
              <a:xfrm>
                <a:off x="11678318" y="117597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Gerade Verbindung 59"/>
              <p:cNvCxnSpPr/>
              <p:nvPr userDrawn="1"/>
            </p:nvCxnSpPr>
            <p:spPr>
              <a:xfrm>
                <a:off x="11678318" y="1609200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Gerade Verbindung 60"/>
              <p:cNvCxnSpPr/>
              <p:nvPr userDrawn="1"/>
            </p:nvCxnSpPr>
            <p:spPr>
              <a:xfrm>
                <a:off x="11678318" y="5835651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Gerade Verbindung 61"/>
              <p:cNvCxnSpPr/>
              <p:nvPr userDrawn="1"/>
            </p:nvCxnSpPr>
            <p:spPr>
              <a:xfrm>
                <a:off x="11678318" y="605085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Gerade Verbindung 62"/>
              <p:cNvCxnSpPr/>
              <p:nvPr userDrawn="1"/>
            </p:nvCxnSpPr>
            <p:spPr>
              <a:xfrm>
                <a:off x="11678318" y="629354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uppieren 148"/>
            <p:cNvGrpSpPr/>
            <p:nvPr userDrawn="1"/>
          </p:nvGrpSpPr>
          <p:grpSpPr>
            <a:xfrm>
              <a:off x="288925" y="6638330"/>
              <a:ext cx="10944224" cy="180000"/>
              <a:chOff x="288925" y="6638330"/>
              <a:chExt cx="10944224" cy="180000"/>
            </a:xfrm>
          </p:grpSpPr>
          <p:cxnSp>
            <p:nvCxnSpPr>
              <p:cNvPr id="159" name="Gerade Verbindung 65"/>
              <p:cNvCxnSpPr/>
              <p:nvPr userDrawn="1"/>
            </p:nvCxnSpPr>
            <p:spPr>
              <a:xfrm>
                <a:off x="288925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Gerade Verbindung 74"/>
              <p:cNvCxnSpPr/>
              <p:nvPr userDrawn="1"/>
            </p:nvCxnSpPr>
            <p:spPr>
              <a:xfrm>
                <a:off x="2911475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Gerade Verbindung 75"/>
              <p:cNvCxnSpPr/>
              <p:nvPr userDrawn="1"/>
            </p:nvCxnSpPr>
            <p:spPr>
              <a:xfrm>
                <a:off x="3061019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Gerade Verbindung 72"/>
              <p:cNvCxnSpPr/>
              <p:nvPr userDrawn="1"/>
            </p:nvCxnSpPr>
            <p:spPr>
              <a:xfrm>
                <a:off x="5689663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 Verbindung 73"/>
              <p:cNvCxnSpPr/>
              <p:nvPr userDrawn="1"/>
            </p:nvCxnSpPr>
            <p:spPr>
              <a:xfrm>
                <a:off x="5829683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Gerade Verbindung 70"/>
              <p:cNvCxnSpPr/>
              <p:nvPr userDrawn="1"/>
            </p:nvCxnSpPr>
            <p:spPr>
              <a:xfrm>
                <a:off x="8459788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Gerade Verbindung 71"/>
              <p:cNvCxnSpPr/>
              <p:nvPr userDrawn="1"/>
            </p:nvCxnSpPr>
            <p:spPr>
              <a:xfrm>
                <a:off x="8602189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Gerade Verbindung 69"/>
              <p:cNvCxnSpPr/>
              <p:nvPr userDrawn="1"/>
            </p:nvCxnSpPr>
            <p:spPr>
              <a:xfrm>
                <a:off x="11233149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uppieren 149"/>
            <p:cNvGrpSpPr/>
            <p:nvPr userDrawn="1"/>
          </p:nvGrpSpPr>
          <p:grpSpPr>
            <a:xfrm>
              <a:off x="288925" y="-308570"/>
              <a:ext cx="10944224" cy="180000"/>
              <a:chOff x="288925" y="-308570"/>
              <a:chExt cx="10944224" cy="180000"/>
            </a:xfrm>
          </p:grpSpPr>
          <p:cxnSp>
            <p:nvCxnSpPr>
              <p:cNvPr id="151" name="Gerade Verbindung 14"/>
              <p:cNvCxnSpPr/>
              <p:nvPr userDrawn="1"/>
            </p:nvCxnSpPr>
            <p:spPr>
              <a:xfrm>
                <a:off x="288925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Gerade Verbindung 23"/>
              <p:cNvCxnSpPr/>
              <p:nvPr userDrawn="1"/>
            </p:nvCxnSpPr>
            <p:spPr>
              <a:xfrm>
                <a:off x="2911475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Gerade Verbindung 24"/>
              <p:cNvCxnSpPr/>
              <p:nvPr userDrawn="1"/>
            </p:nvCxnSpPr>
            <p:spPr>
              <a:xfrm>
                <a:off x="3061019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Gerade Verbindung 21"/>
              <p:cNvCxnSpPr/>
              <p:nvPr userDrawn="1"/>
            </p:nvCxnSpPr>
            <p:spPr>
              <a:xfrm>
                <a:off x="5689663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Gerade Verbindung 22"/>
              <p:cNvCxnSpPr/>
              <p:nvPr userDrawn="1"/>
            </p:nvCxnSpPr>
            <p:spPr>
              <a:xfrm>
                <a:off x="5829683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Gerade Verbindung 19"/>
              <p:cNvCxnSpPr/>
              <p:nvPr userDrawn="1"/>
            </p:nvCxnSpPr>
            <p:spPr>
              <a:xfrm>
                <a:off x="8459788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Gerade Verbindung 20"/>
              <p:cNvCxnSpPr/>
              <p:nvPr userDrawn="1"/>
            </p:nvCxnSpPr>
            <p:spPr>
              <a:xfrm>
                <a:off x="8602189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Gerade Verbindung 18"/>
              <p:cNvCxnSpPr/>
              <p:nvPr userDrawn="1"/>
            </p:nvCxnSpPr>
            <p:spPr>
              <a:xfrm>
                <a:off x="11233149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1165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Blue">
    <p:bg>
      <p:bgPr>
        <a:solidFill>
          <a:srgbClr val="1227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 userDrawn="1"/>
        </p:nvSpPr>
        <p:spPr>
          <a:xfrm>
            <a:off x="4999758" y="6073625"/>
            <a:ext cx="1615148" cy="2619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1609200"/>
            <a:ext cx="10945150" cy="2217600"/>
          </a:xfrm>
        </p:spPr>
        <p:txBody>
          <a:bodyPr>
            <a:no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Slide </a:t>
            </a:r>
            <a:r>
              <a:rPr lang="de-DE" dirty="0" err="1" smtClean="0"/>
              <a:t>Divider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Arial </a:t>
            </a:r>
            <a:r>
              <a:rPr lang="de-DE" dirty="0" err="1" smtClean="0"/>
              <a:t>Bold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48/54/66 </a:t>
            </a:r>
            <a:r>
              <a:rPr lang="de-DE" dirty="0" err="1" smtClean="0"/>
              <a:t>pt</a:t>
            </a:r>
            <a:endParaRPr lang="de-DE" dirty="0"/>
          </a:p>
        </p:txBody>
      </p:sp>
      <p:grpSp>
        <p:nvGrpSpPr>
          <p:cNvPr id="144" name="Gruppieren 143"/>
          <p:cNvGrpSpPr/>
          <p:nvPr userDrawn="1"/>
        </p:nvGrpSpPr>
        <p:grpSpPr>
          <a:xfrm>
            <a:off x="-348582" y="-308570"/>
            <a:ext cx="12206900" cy="7126900"/>
            <a:chOff x="-348582" y="-308570"/>
            <a:chExt cx="12206900" cy="7126900"/>
          </a:xfrm>
        </p:grpSpPr>
        <p:grpSp>
          <p:nvGrpSpPr>
            <p:cNvPr id="145" name="Gruppieren 144"/>
            <p:cNvGrpSpPr/>
            <p:nvPr userDrawn="1"/>
          </p:nvGrpSpPr>
          <p:grpSpPr>
            <a:xfrm>
              <a:off x="-348582" y="362069"/>
              <a:ext cx="180000" cy="5931473"/>
              <a:chOff x="-348582" y="362069"/>
              <a:chExt cx="180000" cy="5931473"/>
            </a:xfrm>
          </p:grpSpPr>
          <p:cxnSp>
            <p:nvCxnSpPr>
              <p:cNvPr id="172" name="Gerade Verbindung 6"/>
              <p:cNvCxnSpPr/>
              <p:nvPr userDrawn="1"/>
            </p:nvCxnSpPr>
            <p:spPr>
              <a:xfrm>
                <a:off x="-348582" y="36206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Gerade Verbindung 7"/>
              <p:cNvCxnSpPr/>
              <p:nvPr userDrawn="1"/>
            </p:nvCxnSpPr>
            <p:spPr>
              <a:xfrm>
                <a:off x="-348582" y="511175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Gerade Verbindung 8"/>
              <p:cNvCxnSpPr/>
              <p:nvPr userDrawn="1"/>
            </p:nvCxnSpPr>
            <p:spPr>
              <a:xfrm>
                <a:off x="-348582" y="117597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Gerade Verbindung 9"/>
              <p:cNvCxnSpPr/>
              <p:nvPr userDrawn="1"/>
            </p:nvCxnSpPr>
            <p:spPr>
              <a:xfrm>
                <a:off x="-348582" y="1609200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Gerade Verbindung 10"/>
              <p:cNvCxnSpPr/>
              <p:nvPr userDrawn="1"/>
            </p:nvCxnSpPr>
            <p:spPr>
              <a:xfrm>
                <a:off x="-348582" y="5835651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Gerade Verbindung 11"/>
              <p:cNvCxnSpPr/>
              <p:nvPr userDrawn="1"/>
            </p:nvCxnSpPr>
            <p:spPr>
              <a:xfrm>
                <a:off x="-348582" y="605085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Gerade Verbindung 12"/>
              <p:cNvCxnSpPr/>
              <p:nvPr userDrawn="1"/>
            </p:nvCxnSpPr>
            <p:spPr>
              <a:xfrm>
                <a:off x="-348582" y="629354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uppieren 145"/>
            <p:cNvGrpSpPr/>
            <p:nvPr userDrawn="1"/>
          </p:nvGrpSpPr>
          <p:grpSpPr>
            <a:xfrm>
              <a:off x="11678318" y="362069"/>
              <a:ext cx="180000" cy="5931473"/>
              <a:chOff x="11678318" y="362069"/>
              <a:chExt cx="180000" cy="5931473"/>
            </a:xfrm>
          </p:grpSpPr>
          <p:cxnSp>
            <p:nvCxnSpPr>
              <p:cNvPr id="165" name="Gerade Verbindung 56"/>
              <p:cNvCxnSpPr/>
              <p:nvPr userDrawn="1"/>
            </p:nvCxnSpPr>
            <p:spPr>
              <a:xfrm>
                <a:off x="11678318" y="36206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Gerade Verbindung 57"/>
              <p:cNvCxnSpPr/>
              <p:nvPr userDrawn="1"/>
            </p:nvCxnSpPr>
            <p:spPr>
              <a:xfrm>
                <a:off x="11678318" y="511175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Gerade Verbindung 58"/>
              <p:cNvCxnSpPr/>
              <p:nvPr userDrawn="1"/>
            </p:nvCxnSpPr>
            <p:spPr>
              <a:xfrm>
                <a:off x="11678318" y="117597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Gerade Verbindung 59"/>
              <p:cNvCxnSpPr/>
              <p:nvPr userDrawn="1"/>
            </p:nvCxnSpPr>
            <p:spPr>
              <a:xfrm>
                <a:off x="11678318" y="1609200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Gerade Verbindung 60"/>
              <p:cNvCxnSpPr/>
              <p:nvPr userDrawn="1"/>
            </p:nvCxnSpPr>
            <p:spPr>
              <a:xfrm>
                <a:off x="11678318" y="5835651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Gerade Verbindung 61"/>
              <p:cNvCxnSpPr/>
              <p:nvPr userDrawn="1"/>
            </p:nvCxnSpPr>
            <p:spPr>
              <a:xfrm>
                <a:off x="11678318" y="605085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Gerade Verbindung 62"/>
              <p:cNvCxnSpPr/>
              <p:nvPr userDrawn="1"/>
            </p:nvCxnSpPr>
            <p:spPr>
              <a:xfrm>
                <a:off x="11678318" y="629354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uppieren 146"/>
            <p:cNvGrpSpPr/>
            <p:nvPr userDrawn="1"/>
          </p:nvGrpSpPr>
          <p:grpSpPr>
            <a:xfrm>
              <a:off x="288925" y="6638330"/>
              <a:ext cx="10944224" cy="180000"/>
              <a:chOff x="288925" y="6638330"/>
              <a:chExt cx="10944224" cy="180000"/>
            </a:xfrm>
          </p:grpSpPr>
          <p:cxnSp>
            <p:nvCxnSpPr>
              <p:cNvPr id="157" name="Gerade Verbindung 65"/>
              <p:cNvCxnSpPr/>
              <p:nvPr userDrawn="1"/>
            </p:nvCxnSpPr>
            <p:spPr>
              <a:xfrm>
                <a:off x="288925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Gerade Verbindung 74"/>
              <p:cNvCxnSpPr/>
              <p:nvPr userDrawn="1"/>
            </p:nvCxnSpPr>
            <p:spPr>
              <a:xfrm>
                <a:off x="2911475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Gerade Verbindung 75"/>
              <p:cNvCxnSpPr/>
              <p:nvPr userDrawn="1"/>
            </p:nvCxnSpPr>
            <p:spPr>
              <a:xfrm>
                <a:off x="3061019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Gerade Verbindung 72"/>
              <p:cNvCxnSpPr/>
              <p:nvPr userDrawn="1"/>
            </p:nvCxnSpPr>
            <p:spPr>
              <a:xfrm>
                <a:off x="5689663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Gerade Verbindung 73"/>
              <p:cNvCxnSpPr/>
              <p:nvPr userDrawn="1"/>
            </p:nvCxnSpPr>
            <p:spPr>
              <a:xfrm>
                <a:off x="5829683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Gerade Verbindung 70"/>
              <p:cNvCxnSpPr/>
              <p:nvPr userDrawn="1"/>
            </p:nvCxnSpPr>
            <p:spPr>
              <a:xfrm>
                <a:off x="8459788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 Verbindung 71"/>
              <p:cNvCxnSpPr/>
              <p:nvPr userDrawn="1"/>
            </p:nvCxnSpPr>
            <p:spPr>
              <a:xfrm>
                <a:off x="8602189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Gerade Verbindung 69"/>
              <p:cNvCxnSpPr/>
              <p:nvPr userDrawn="1"/>
            </p:nvCxnSpPr>
            <p:spPr>
              <a:xfrm>
                <a:off x="11233149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uppieren 147"/>
            <p:cNvGrpSpPr/>
            <p:nvPr userDrawn="1"/>
          </p:nvGrpSpPr>
          <p:grpSpPr>
            <a:xfrm>
              <a:off x="288925" y="-308570"/>
              <a:ext cx="10944224" cy="180000"/>
              <a:chOff x="288925" y="-308570"/>
              <a:chExt cx="10944224" cy="180000"/>
            </a:xfrm>
          </p:grpSpPr>
          <p:cxnSp>
            <p:nvCxnSpPr>
              <p:cNvPr id="149" name="Gerade Verbindung 14"/>
              <p:cNvCxnSpPr/>
              <p:nvPr userDrawn="1"/>
            </p:nvCxnSpPr>
            <p:spPr>
              <a:xfrm>
                <a:off x="288925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Gerade Verbindung 23"/>
              <p:cNvCxnSpPr/>
              <p:nvPr userDrawn="1"/>
            </p:nvCxnSpPr>
            <p:spPr>
              <a:xfrm>
                <a:off x="2911475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Gerade Verbindung 24"/>
              <p:cNvCxnSpPr/>
              <p:nvPr userDrawn="1"/>
            </p:nvCxnSpPr>
            <p:spPr>
              <a:xfrm>
                <a:off x="3061019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Gerade Verbindung 21"/>
              <p:cNvCxnSpPr/>
              <p:nvPr userDrawn="1"/>
            </p:nvCxnSpPr>
            <p:spPr>
              <a:xfrm>
                <a:off x="5689663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Gerade Verbindung 22"/>
              <p:cNvCxnSpPr/>
              <p:nvPr userDrawn="1"/>
            </p:nvCxnSpPr>
            <p:spPr>
              <a:xfrm>
                <a:off x="5829683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Gerade Verbindung 19"/>
              <p:cNvCxnSpPr/>
              <p:nvPr userDrawn="1"/>
            </p:nvCxnSpPr>
            <p:spPr>
              <a:xfrm>
                <a:off x="8459788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Gerade Verbindung 20"/>
              <p:cNvCxnSpPr/>
              <p:nvPr userDrawn="1"/>
            </p:nvCxnSpPr>
            <p:spPr>
              <a:xfrm>
                <a:off x="8602189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Gerade Verbindung 18"/>
              <p:cNvCxnSpPr/>
              <p:nvPr userDrawn="1"/>
            </p:nvCxnSpPr>
            <p:spPr>
              <a:xfrm>
                <a:off x="11233149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1979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Full Size Im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 userDrawn="1"/>
        </p:nvSpPr>
        <p:spPr>
          <a:xfrm>
            <a:off x="4999758" y="6073625"/>
            <a:ext cx="1615148" cy="2619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1609200"/>
            <a:ext cx="10945150" cy="2217600"/>
          </a:xfrm>
        </p:spPr>
        <p:txBody>
          <a:bodyPr>
            <a:no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Slide </a:t>
            </a:r>
            <a:r>
              <a:rPr lang="de-DE" dirty="0" err="1" smtClean="0"/>
              <a:t>Divider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Arial </a:t>
            </a:r>
            <a:r>
              <a:rPr lang="de-DE" dirty="0" err="1" smtClean="0"/>
              <a:t>Bold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48/54/66 </a:t>
            </a:r>
            <a:r>
              <a:rPr lang="de-DE" dirty="0" err="1" smtClean="0"/>
              <a:t>pt</a:t>
            </a:r>
            <a:endParaRPr lang="de-DE" dirty="0"/>
          </a:p>
        </p:txBody>
      </p:sp>
      <p:grpSp>
        <p:nvGrpSpPr>
          <p:cNvPr id="144" name="Gruppieren 143"/>
          <p:cNvGrpSpPr/>
          <p:nvPr userDrawn="1"/>
        </p:nvGrpSpPr>
        <p:grpSpPr>
          <a:xfrm>
            <a:off x="-348582" y="-308570"/>
            <a:ext cx="12206900" cy="7126900"/>
            <a:chOff x="-348582" y="-308570"/>
            <a:chExt cx="12206900" cy="7126900"/>
          </a:xfrm>
        </p:grpSpPr>
        <p:grpSp>
          <p:nvGrpSpPr>
            <p:cNvPr id="145" name="Gruppieren 144"/>
            <p:cNvGrpSpPr/>
            <p:nvPr userDrawn="1"/>
          </p:nvGrpSpPr>
          <p:grpSpPr>
            <a:xfrm>
              <a:off x="-348582" y="362069"/>
              <a:ext cx="180000" cy="5931473"/>
              <a:chOff x="-348582" y="362069"/>
              <a:chExt cx="180000" cy="5931473"/>
            </a:xfrm>
          </p:grpSpPr>
          <p:cxnSp>
            <p:nvCxnSpPr>
              <p:cNvPr id="172" name="Gerade Verbindung 6"/>
              <p:cNvCxnSpPr/>
              <p:nvPr userDrawn="1"/>
            </p:nvCxnSpPr>
            <p:spPr>
              <a:xfrm>
                <a:off x="-348582" y="36206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Gerade Verbindung 7"/>
              <p:cNvCxnSpPr/>
              <p:nvPr userDrawn="1"/>
            </p:nvCxnSpPr>
            <p:spPr>
              <a:xfrm>
                <a:off x="-348582" y="511175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Gerade Verbindung 8"/>
              <p:cNvCxnSpPr/>
              <p:nvPr userDrawn="1"/>
            </p:nvCxnSpPr>
            <p:spPr>
              <a:xfrm>
                <a:off x="-348582" y="117597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Gerade Verbindung 9"/>
              <p:cNvCxnSpPr/>
              <p:nvPr userDrawn="1"/>
            </p:nvCxnSpPr>
            <p:spPr>
              <a:xfrm>
                <a:off x="-348582" y="1609200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Gerade Verbindung 10"/>
              <p:cNvCxnSpPr/>
              <p:nvPr userDrawn="1"/>
            </p:nvCxnSpPr>
            <p:spPr>
              <a:xfrm>
                <a:off x="-348582" y="5835651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Gerade Verbindung 11"/>
              <p:cNvCxnSpPr/>
              <p:nvPr userDrawn="1"/>
            </p:nvCxnSpPr>
            <p:spPr>
              <a:xfrm>
                <a:off x="-348582" y="605085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Gerade Verbindung 12"/>
              <p:cNvCxnSpPr/>
              <p:nvPr userDrawn="1"/>
            </p:nvCxnSpPr>
            <p:spPr>
              <a:xfrm>
                <a:off x="-348582" y="629354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uppieren 145"/>
            <p:cNvGrpSpPr/>
            <p:nvPr userDrawn="1"/>
          </p:nvGrpSpPr>
          <p:grpSpPr>
            <a:xfrm>
              <a:off x="11678318" y="362069"/>
              <a:ext cx="180000" cy="5931473"/>
              <a:chOff x="11678318" y="362069"/>
              <a:chExt cx="180000" cy="5931473"/>
            </a:xfrm>
          </p:grpSpPr>
          <p:cxnSp>
            <p:nvCxnSpPr>
              <p:cNvPr id="165" name="Gerade Verbindung 56"/>
              <p:cNvCxnSpPr/>
              <p:nvPr userDrawn="1"/>
            </p:nvCxnSpPr>
            <p:spPr>
              <a:xfrm>
                <a:off x="11678318" y="36206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Gerade Verbindung 57"/>
              <p:cNvCxnSpPr/>
              <p:nvPr userDrawn="1"/>
            </p:nvCxnSpPr>
            <p:spPr>
              <a:xfrm>
                <a:off x="11678318" y="511175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Gerade Verbindung 58"/>
              <p:cNvCxnSpPr/>
              <p:nvPr userDrawn="1"/>
            </p:nvCxnSpPr>
            <p:spPr>
              <a:xfrm>
                <a:off x="11678318" y="117597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Gerade Verbindung 59"/>
              <p:cNvCxnSpPr/>
              <p:nvPr userDrawn="1"/>
            </p:nvCxnSpPr>
            <p:spPr>
              <a:xfrm>
                <a:off x="11678318" y="1609200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Gerade Verbindung 60"/>
              <p:cNvCxnSpPr/>
              <p:nvPr userDrawn="1"/>
            </p:nvCxnSpPr>
            <p:spPr>
              <a:xfrm>
                <a:off x="11678318" y="5835651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Gerade Verbindung 61"/>
              <p:cNvCxnSpPr/>
              <p:nvPr userDrawn="1"/>
            </p:nvCxnSpPr>
            <p:spPr>
              <a:xfrm>
                <a:off x="11678318" y="605085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Gerade Verbindung 62"/>
              <p:cNvCxnSpPr/>
              <p:nvPr userDrawn="1"/>
            </p:nvCxnSpPr>
            <p:spPr>
              <a:xfrm>
                <a:off x="11678318" y="629354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uppieren 146"/>
            <p:cNvGrpSpPr/>
            <p:nvPr userDrawn="1"/>
          </p:nvGrpSpPr>
          <p:grpSpPr>
            <a:xfrm>
              <a:off x="288925" y="6638330"/>
              <a:ext cx="10944224" cy="180000"/>
              <a:chOff x="288925" y="6638330"/>
              <a:chExt cx="10944224" cy="180000"/>
            </a:xfrm>
          </p:grpSpPr>
          <p:cxnSp>
            <p:nvCxnSpPr>
              <p:cNvPr id="157" name="Gerade Verbindung 65"/>
              <p:cNvCxnSpPr/>
              <p:nvPr userDrawn="1"/>
            </p:nvCxnSpPr>
            <p:spPr>
              <a:xfrm>
                <a:off x="288925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Gerade Verbindung 74"/>
              <p:cNvCxnSpPr/>
              <p:nvPr userDrawn="1"/>
            </p:nvCxnSpPr>
            <p:spPr>
              <a:xfrm>
                <a:off x="2911475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Gerade Verbindung 75"/>
              <p:cNvCxnSpPr/>
              <p:nvPr userDrawn="1"/>
            </p:nvCxnSpPr>
            <p:spPr>
              <a:xfrm>
                <a:off x="3061019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Gerade Verbindung 72"/>
              <p:cNvCxnSpPr/>
              <p:nvPr userDrawn="1"/>
            </p:nvCxnSpPr>
            <p:spPr>
              <a:xfrm>
                <a:off x="5689663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Gerade Verbindung 73"/>
              <p:cNvCxnSpPr/>
              <p:nvPr userDrawn="1"/>
            </p:nvCxnSpPr>
            <p:spPr>
              <a:xfrm>
                <a:off x="5829683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Gerade Verbindung 70"/>
              <p:cNvCxnSpPr/>
              <p:nvPr userDrawn="1"/>
            </p:nvCxnSpPr>
            <p:spPr>
              <a:xfrm>
                <a:off x="8459788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 Verbindung 71"/>
              <p:cNvCxnSpPr/>
              <p:nvPr userDrawn="1"/>
            </p:nvCxnSpPr>
            <p:spPr>
              <a:xfrm>
                <a:off x="8602189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Gerade Verbindung 69"/>
              <p:cNvCxnSpPr/>
              <p:nvPr userDrawn="1"/>
            </p:nvCxnSpPr>
            <p:spPr>
              <a:xfrm>
                <a:off x="11233149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uppieren 147"/>
            <p:cNvGrpSpPr/>
            <p:nvPr userDrawn="1"/>
          </p:nvGrpSpPr>
          <p:grpSpPr>
            <a:xfrm>
              <a:off x="288925" y="-308570"/>
              <a:ext cx="10944224" cy="180000"/>
              <a:chOff x="288925" y="-308570"/>
              <a:chExt cx="10944224" cy="180000"/>
            </a:xfrm>
          </p:grpSpPr>
          <p:cxnSp>
            <p:nvCxnSpPr>
              <p:cNvPr id="149" name="Gerade Verbindung 14"/>
              <p:cNvCxnSpPr/>
              <p:nvPr userDrawn="1"/>
            </p:nvCxnSpPr>
            <p:spPr>
              <a:xfrm>
                <a:off x="288925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Gerade Verbindung 23"/>
              <p:cNvCxnSpPr/>
              <p:nvPr userDrawn="1"/>
            </p:nvCxnSpPr>
            <p:spPr>
              <a:xfrm>
                <a:off x="2911475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Gerade Verbindung 24"/>
              <p:cNvCxnSpPr/>
              <p:nvPr userDrawn="1"/>
            </p:nvCxnSpPr>
            <p:spPr>
              <a:xfrm>
                <a:off x="3061019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Gerade Verbindung 21"/>
              <p:cNvCxnSpPr/>
              <p:nvPr userDrawn="1"/>
            </p:nvCxnSpPr>
            <p:spPr>
              <a:xfrm>
                <a:off x="5689663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Gerade Verbindung 22"/>
              <p:cNvCxnSpPr/>
              <p:nvPr userDrawn="1"/>
            </p:nvCxnSpPr>
            <p:spPr>
              <a:xfrm>
                <a:off x="5829683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Gerade Verbindung 19"/>
              <p:cNvCxnSpPr/>
              <p:nvPr userDrawn="1"/>
            </p:nvCxnSpPr>
            <p:spPr>
              <a:xfrm>
                <a:off x="8459788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Gerade Verbindung 20"/>
              <p:cNvCxnSpPr/>
              <p:nvPr userDrawn="1"/>
            </p:nvCxnSpPr>
            <p:spPr>
              <a:xfrm>
                <a:off x="8602189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Gerade Verbindung 18"/>
              <p:cNvCxnSpPr/>
              <p:nvPr userDrawn="1"/>
            </p:nvCxnSpPr>
            <p:spPr>
              <a:xfrm>
                <a:off x="11233149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7161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58106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511175"/>
            <a:ext cx="10945149" cy="66479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 baseline="0">
                <a:solidFill>
                  <a:srgbClr val="12276E"/>
                </a:solidFill>
              </a:defRPr>
            </a:lvl1pPr>
          </a:lstStyle>
          <a:p>
            <a:pPr lvl="0"/>
            <a:r>
              <a:rPr lang="de-DE" dirty="0" smtClean="0"/>
              <a:t>Action Title</a:t>
            </a:r>
            <a:br>
              <a:rPr lang="de-DE" dirty="0" smtClean="0"/>
            </a:br>
            <a:r>
              <a:rPr lang="de-DE" dirty="0" smtClean="0"/>
              <a:t>Arial </a:t>
            </a:r>
            <a:r>
              <a:rPr lang="de-DE" dirty="0" err="1" smtClean="0"/>
              <a:t>Bold</a:t>
            </a:r>
            <a:r>
              <a:rPr lang="de-DE" dirty="0" smtClean="0"/>
              <a:t>, 24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3" hasCustomPrompt="1"/>
          </p:nvPr>
        </p:nvSpPr>
        <p:spPr>
          <a:xfrm>
            <a:off x="287999" y="1609725"/>
            <a:ext cx="10945150" cy="42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8925" y="2381"/>
            <a:ext cx="10944225" cy="3355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4000"/>
              </a:lnSpc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29160" r="2494" b="29294"/>
          <a:stretch/>
        </p:blipFill>
        <p:spPr>
          <a:xfrm>
            <a:off x="285752" y="6046498"/>
            <a:ext cx="831200" cy="2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913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19"/>
          <p:cNvSpPr>
            <a:spLocks noGrp="1"/>
          </p:cNvSpPr>
          <p:nvPr>
            <p:ph sz="quarter" idx="13" hasCustomPrompt="1"/>
          </p:nvPr>
        </p:nvSpPr>
        <p:spPr>
          <a:xfrm>
            <a:off x="287999" y="1609725"/>
            <a:ext cx="5401601" cy="4225925"/>
          </a:xfrm>
        </p:spPr>
        <p:txBody>
          <a:bodyPr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24" name="Inhaltsplatzhalter 19"/>
          <p:cNvSpPr>
            <a:spLocks noGrp="1"/>
          </p:cNvSpPr>
          <p:nvPr>
            <p:ph sz="quarter" idx="14" hasCustomPrompt="1"/>
          </p:nvPr>
        </p:nvSpPr>
        <p:spPr>
          <a:xfrm>
            <a:off x="5832475" y="1609725"/>
            <a:ext cx="5401601" cy="4225925"/>
          </a:xfrm>
        </p:spPr>
        <p:txBody>
          <a:bodyPr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8925" y="2381"/>
            <a:ext cx="10944225" cy="3355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4000"/>
              </a:lnSpc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511175"/>
            <a:ext cx="10945149" cy="66479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 baseline="0">
                <a:solidFill>
                  <a:srgbClr val="12276E"/>
                </a:solidFill>
              </a:defRPr>
            </a:lvl1pPr>
          </a:lstStyle>
          <a:p>
            <a:pPr lvl="0"/>
            <a:r>
              <a:rPr lang="de-DE" dirty="0" smtClean="0"/>
              <a:t>Action Title</a:t>
            </a:r>
            <a:br>
              <a:rPr lang="de-DE" dirty="0" smtClean="0"/>
            </a:br>
            <a:r>
              <a:rPr lang="de-DE" dirty="0" smtClean="0"/>
              <a:t>Arial </a:t>
            </a:r>
            <a:r>
              <a:rPr lang="de-DE" dirty="0" err="1" smtClean="0"/>
              <a:t>Bold</a:t>
            </a:r>
            <a:r>
              <a:rPr lang="de-DE" dirty="0" smtClean="0"/>
              <a:t>, 24 </a:t>
            </a:r>
            <a:r>
              <a:rPr lang="de-DE" dirty="0" err="1" smtClean="0"/>
              <a:t>pt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29160" r="2494" b="29294"/>
          <a:stretch/>
        </p:blipFill>
        <p:spPr>
          <a:xfrm>
            <a:off x="285752" y="6046498"/>
            <a:ext cx="831200" cy="2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9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19"/>
          <p:cNvSpPr>
            <a:spLocks noGrp="1"/>
          </p:cNvSpPr>
          <p:nvPr>
            <p:ph sz="quarter" idx="13" hasCustomPrompt="1"/>
          </p:nvPr>
        </p:nvSpPr>
        <p:spPr>
          <a:xfrm>
            <a:off x="287999" y="1609725"/>
            <a:ext cx="3549600" cy="4225925"/>
          </a:xfrm>
        </p:spPr>
        <p:txBody>
          <a:bodyPr/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26" name="Inhaltsplatzhalter 19"/>
          <p:cNvSpPr>
            <a:spLocks noGrp="1"/>
          </p:cNvSpPr>
          <p:nvPr>
            <p:ph sz="quarter" idx="14" hasCustomPrompt="1"/>
          </p:nvPr>
        </p:nvSpPr>
        <p:spPr>
          <a:xfrm>
            <a:off x="3981600" y="1609725"/>
            <a:ext cx="3549600" cy="4225925"/>
          </a:xfrm>
        </p:spPr>
        <p:txBody>
          <a:bodyPr/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27" name="Inhaltsplatzhalter 19"/>
          <p:cNvSpPr>
            <a:spLocks noGrp="1"/>
          </p:cNvSpPr>
          <p:nvPr>
            <p:ph sz="quarter" idx="15" hasCustomPrompt="1"/>
          </p:nvPr>
        </p:nvSpPr>
        <p:spPr>
          <a:xfrm>
            <a:off x="7675200" y="1609725"/>
            <a:ext cx="3549600" cy="4225925"/>
          </a:xfrm>
        </p:spPr>
        <p:txBody>
          <a:bodyPr/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8925" y="2381"/>
            <a:ext cx="10944225" cy="3355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4000"/>
              </a:lnSpc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511175"/>
            <a:ext cx="10945149" cy="66479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 baseline="0">
                <a:solidFill>
                  <a:srgbClr val="12276E"/>
                </a:solidFill>
              </a:defRPr>
            </a:lvl1pPr>
          </a:lstStyle>
          <a:p>
            <a:pPr lvl="0"/>
            <a:r>
              <a:rPr lang="de-DE" dirty="0" smtClean="0"/>
              <a:t>Action Title</a:t>
            </a:r>
            <a:br>
              <a:rPr lang="de-DE" dirty="0" smtClean="0"/>
            </a:br>
            <a:r>
              <a:rPr lang="de-DE" dirty="0" smtClean="0"/>
              <a:t>Arial </a:t>
            </a:r>
            <a:r>
              <a:rPr lang="de-DE" dirty="0" err="1" smtClean="0"/>
              <a:t>Bold</a:t>
            </a:r>
            <a:r>
              <a:rPr lang="de-DE" dirty="0" smtClean="0"/>
              <a:t>, 24 </a:t>
            </a:r>
            <a:r>
              <a:rPr lang="de-DE" dirty="0" err="1" smtClean="0"/>
              <a:t>pt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29160" r="2494" b="29294"/>
          <a:stretch/>
        </p:blipFill>
        <p:spPr>
          <a:xfrm>
            <a:off x="285752" y="6046498"/>
            <a:ext cx="831200" cy="2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49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19"/>
          <p:cNvSpPr>
            <a:spLocks noGrp="1"/>
          </p:cNvSpPr>
          <p:nvPr>
            <p:ph sz="quarter" idx="13" hasCustomPrompt="1"/>
          </p:nvPr>
        </p:nvSpPr>
        <p:spPr>
          <a:xfrm>
            <a:off x="287999" y="1609725"/>
            <a:ext cx="2628000" cy="4225925"/>
          </a:xfrm>
        </p:spPr>
        <p:txBody>
          <a:bodyPr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22" name="Inhaltsplatzhalter 19"/>
          <p:cNvSpPr>
            <a:spLocks noGrp="1"/>
          </p:cNvSpPr>
          <p:nvPr>
            <p:ph sz="quarter" idx="14" hasCustomPrompt="1"/>
          </p:nvPr>
        </p:nvSpPr>
        <p:spPr>
          <a:xfrm>
            <a:off x="3060700" y="1609725"/>
            <a:ext cx="2628000" cy="4225925"/>
          </a:xfrm>
        </p:spPr>
        <p:txBody>
          <a:bodyPr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23" name="Inhaltsplatzhalter 19"/>
          <p:cNvSpPr>
            <a:spLocks noGrp="1"/>
          </p:cNvSpPr>
          <p:nvPr>
            <p:ph sz="quarter" idx="15" hasCustomPrompt="1"/>
          </p:nvPr>
        </p:nvSpPr>
        <p:spPr>
          <a:xfrm>
            <a:off x="5832475" y="1609725"/>
            <a:ext cx="2628000" cy="4225925"/>
          </a:xfrm>
        </p:spPr>
        <p:txBody>
          <a:bodyPr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24" name="Inhaltsplatzhalter 19"/>
          <p:cNvSpPr>
            <a:spLocks noGrp="1"/>
          </p:cNvSpPr>
          <p:nvPr>
            <p:ph sz="quarter" idx="16" hasCustomPrompt="1"/>
          </p:nvPr>
        </p:nvSpPr>
        <p:spPr>
          <a:xfrm>
            <a:off x="8604250" y="1609725"/>
            <a:ext cx="2628000" cy="4225925"/>
          </a:xfrm>
        </p:spPr>
        <p:txBody>
          <a:bodyPr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8925" y="2381"/>
            <a:ext cx="10944225" cy="3355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4000"/>
              </a:lnSpc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511175"/>
            <a:ext cx="10945149" cy="66479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 baseline="0">
                <a:solidFill>
                  <a:srgbClr val="12276E"/>
                </a:solidFill>
              </a:defRPr>
            </a:lvl1pPr>
          </a:lstStyle>
          <a:p>
            <a:pPr lvl="0"/>
            <a:r>
              <a:rPr lang="de-DE" dirty="0" smtClean="0"/>
              <a:t>Action Title</a:t>
            </a:r>
            <a:br>
              <a:rPr lang="de-DE" dirty="0" smtClean="0"/>
            </a:br>
            <a:r>
              <a:rPr lang="de-DE" dirty="0" smtClean="0"/>
              <a:t>Arial </a:t>
            </a:r>
            <a:r>
              <a:rPr lang="de-DE" dirty="0" err="1" smtClean="0"/>
              <a:t>Bold</a:t>
            </a:r>
            <a:r>
              <a:rPr lang="de-DE" dirty="0" smtClean="0"/>
              <a:t>, 24 </a:t>
            </a:r>
            <a:r>
              <a:rPr lang="de-DE" dirty="0" err="1" smtClean="0"/>
              <a:t>pt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29160" r="2494" b="29294"/>
          <a:stretch/>
        </p:blipFill>
        <p:spPr>
          <a:xfrm>
            <a:off x="285752" y="6046498"/>
            <a:ext cx="831200" cy="2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6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With Headline And A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77010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8925" y="2381"/>
            <a:ext cx="10944225" cy="3355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4000"/>
              </a:lnSpc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511175"/>
            <a:ext cx="10945149" cy="66479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 baseline="0">
                <a:solidFill>
                  <a:srgbClr val="12276E"/>
                </a:solidFill>
              </a:defRPr>
            </a:lvl1pPr>
          </a:lstStyle>
          <a:p>
            <a:pPr lvl="0"/>
            <a:r>
              <a:rPr lang="de-DE" dirty="0" smtClean="0"/>
              <a:t>Action Title</a:t>
            </a:r>
            <a:br>
              <a:rPr lang="de-DE" dirty="0" smtClean="0"/>
            </a:br>
            <a:r>
              <a:rPr lang="de-DE" dirty="0" smtClean="0"/>
              <a:t>Arial </a:t>
            </a:r>
            <a:r>
              <a:rPr lang="de-DE" dirty="0" err="1" smtClean="0"/>
              <a:t>Bold</a:t>
            </a:r>
            <a:r>
              <a:rPr lang="de-DE" dirty="0" smtClean="0"/>
              <a:t>, 24 </a:t>
            </a:r>
            <a:r>
              <a:rPr lang="de-DE" dirty="0" err="1" smtClean="0"/>
              <a:t>pt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29160" r="2494" b="29294"/>
          <a:stretch/>
        </p:blipFill>
        <p:spPr>
          <a:xfrm>
            <a:off x="285752" y="6046498"/>
            <a:ext cx="831200" cy="2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3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3594192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88924" y="511175"/>
            <a:ext cx="10944225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 smtClean="0"/>
              <a:t>Action Title</a:t>
            </a:r>
            <a:br>
              <a:rPr lang="de-DE" dirty="0" smtClean="0"/>
            </a:br>
            <a:r>
              <a:rPr lang="de-DE" dirty="0" smtClean="0"/>
              <a:t>Arial </a:t>
            </a:r>
            <a:r>
              <a:rPr lang="de-DE" dirty="0" err="1" smtClean="0"/>
              <a:t>Bold</a:t>
            </a:r>
            <a:r>
              <a:rPr lang="de-DE" dirty="0" smtClean="0"/>
              <a:t>, 24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000" y="1609725"/>
            <a:ext cx="10945149" cy="42259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First Level</a:t>
            </a:r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</a:p>
          <a:p>
            <a:pPr lvl="5"/>
            <a:r>
              <a:rPr lang="de-DE" dirty="0" err="1" smtClean="0"/>
              <a:t>Sixth</a:t>
            </a:r>
            <a:r>
              <a:rPr lang="de-DE" dirty="0" smtClean="0"/>
              <a:t> Level</a:t>
            </a:r>
          </a:p>
          <a:p>
            <a:pPr lvl="6"/>
            <a:r>
              <a:rPr lang="de-DE" dirty="0" err="1" smtClean="0"/>
              <a:t>Seventh</a:t>
            </a:r>
            <a:r>
              <a:rPr lang="de-DE" dirty="0" smtClean="0"/>
              <a:t> Level</a:t>
            </a:r>
          </a:p>
          <a:p>
            <a:pPr lvl="7"/>
            <a:r>
              <a:rPr lang="de-DE" dirty="0" err="1" smtClean="0"/>
              <a:t>Eighth</a:t>
            </a:r>
            <a:r>
              <a:rPr lang="de-DE" dirty="0" smtClean="0"/>
              <a:t> Level</a:t>
            </a:r>
          </a:p>
          <a:p>
            <a:pPr lvl="8"/>
            <a:r>
              <a:rPr lang="de-DE" dirty="0" err="1" smtClean="0"/>
              <a:t>Ninth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8925" y="2381"/>
            <a:ext cx="10944225" cy="3355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4000"/>
              </a:lnSpc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7" name="Textfeld 76"/>
          <p:cNvSpPr txBox="1"/>
          <p:nvPr userDrawn="1"/>
        </p:nvSpPr>
        <p:spPr>
          <a:xfrm>
            <a:off x="5351251" y="6149685"/>
            <a:ext cx="820800" cy="1764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FAAB48A4-D341-4AE9-8566-EA7878570C6A}" type="slidenum">
              <a:rPr lang="de-DE" sz="1100" smtClean="0">
                <a:solidFill>
                  <a:srgbClr val="4B4B4B"/>
                </a:solidFill>
              </a:rPr>
              <a:t>‹#›</a:t>
            </a:fld>
            <a:endParaRPr lang="en-US" sz="1100" dirty="0">
              <a:solidFill>
                <a:srgbClr val="4B4B4B"/>
              </a:solidFill>
            </a:endParaRPr>
          </a:p>
        </p:txBody>
      </p:sp>
      <p:grpSp>
        <p:nvGrpSpPr>
          <p:cNvPr id="138" name="Gruppieren 137"/>
          <p:cNvGrpSpPr/>
          <p:nvPr userDrawn="1"/>
        </p:nvGrpSpPr>
        <p:grpSpPr>
          <a:xfrm>
            <a:off x="-348582" y="-308570"/>
            <a:ext cx="12206900" cy="7126900"/>
            <a:chOff x="-348582" y="-308570"/>
            <a:chExt cx="12206900" cy="7126900"/>
          </a:xfrm>
        </p:grpSpPr>
        <p:grpSp>
          <p:nvGrpSpPr>
            <p:cNvPr id="139" name="Gruppieren 138"/>
            <p:cNvGrpSpPr/>
            <p:nvPr userDrawn="1"/>
          </p:nvGrpSpPr>
          <p:grpSpPr>
            <a:xfrm>
              <a:off x="-348582" y="362069"/>
              <a:ext cx="180000" cy="5931473"/>
              <a:chOff x="-348582" y="362069"/>
              <a:chExt cx="180000" cy="5931473"/>
            </a:xfrm>
          </p:grpSpPr>
          <p:cxnSp>
            <p:nvCxnSpPr>
              <p:cNvPr id="166" name="Gerade Verbindung 6"/>
              <p:cNvCxnSpPr/>
              <p:nvPr userDrawn="1"/>
            </p:nvCxnSpPr>
            <p:spPr>
              <a:xfrm>
                <a:off x="-348582" y="36206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Gerade Verbindung 7"/>
              <p:cNvCxnSpPr/>
              <p:nvPr userDrawn="1"/>
            </p:nvCxnSpPr>
            <p:spPr>
              <a:xfrm>
                <a:off x="-348582" y="511175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Gerade Verbindung 8"/>
              <p:cNvCxnSpPr/>
              <p:nvPr userDrawn="1"/>
            </p:nvCxnSpPr>
            <p:spPr>
              <a:xfrm>
                <a:off x="-348582" y="117597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Gerade Verbindung 9"/>
              <p:cNvCxnSpPr/>
              <p:nvPr userDrawn="1"/>
            </p:nvCxnSpPr>
            <p:spPr>
              <a:xfrm>
                <a:off x="-348582" y="1609200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Gerade Verbindung 10"/>
              <p:cNvCxnSpPr/>
              <p:nvPr userDrawn="1"/>
            </p:nvCxnSpPr>
            <p:spPr>
              <a:xfrm>
                <a:off x="-348582" y="5835651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Gerade Verbindung 11"/>
              <p:cNvCxnSpPr/>
              <p:nvPr userDrawn="1"/>
            </p:nvCxnSpPr>
            <p:spPr>
              <a:xfrm>
                <a:off x="-348582" y="605085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Gerade Verbindung 12"/>
              <p:cNvCxnSpPr/>
              <p:nvPr userDrawn="1"/>
            </p:nvCxnSpPr>
            <p:spPr>
              <a:xfrm>
                <a:off x="-348582" y="629354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Gruppieren 139"/>
            <p:cNvGrpSpPr/>
            <p:nvPr userDrawn="1"/>
          </p:nvGrpSpPr>
          <p:grpSpPr>
            <a:xfrm>
              <a:off x="11678318" y="362069"/>
              <a:ext cx="180000" cy="5931473"/>
              <a:chOff x="11678318" y="362069"/>
              <a:chExt cx="180000" cy="5931473"/>
            </a:xfrm>
          </p:grpSpPr>
          <p:cxnSp>
            <p:nvCxnSpPr>
              <p:cNvPr id="159" name="Gerade Verbindung 56"/>
              <p:cNvCxnSpPr/>
              <p:nvPr userDrawn="1"/>
            </p:nvCxnSpPr>
            <p:spPr>
              <a:xfrm>
                <a:off x="11678318" y="36206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Gerade Verbindung 57"/>
              <p:cNvCxnSpPr/>
              <p:nvPr userDrawn="1"/>
            </p:nvCxnSpPr>
            <p:spPr>
              <a:xfrm>
                <a:off x="11678318" y="511175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Gerade Verbindung 58"/>
              <p:cNvCxnSpPr/>
              <p:nvPr userDrawn="1"/>
            </p:nvCxnSpPr>
            <p:spPr>
              <a:xfrm>
                <a:off x="11678318" y="117597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Gerade Verbindung 59"/>
              <p:cNvCxnSpPr/>
              <p:nvPr userDrawn="1"/>
            </p:nvCxnSpPr>
            <p:spPr>
              <a:xfrm>
                <a:off x="11678318" y="1609200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 Verbindung 60"/>
              <p:cNvCxnSpPr/>
              <p:nvPr userDrawn="1"/>
            </p:nvCxnSpPr>
            <p:spPr>
              <a:xfrm>
                <a:off x="11678318" y="5835651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Gerade Verbindung 61"/>
              <p:cNvCxnSpPr/>
              <p:nvPr userDrawn="1"/>
            </p:nvCxnSpPr>
            <p:spPr>
              <a:xfrm>
                <a:off x="11678318" y="6050859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Gerade Verbindung 62"/>
              <p:cNvCxnSpPr/>
              <p:nvPr userDrawn="1"/>
            </p:nvCxnSpPr>
            <p:spPr>
              <a:xfrm>
                <a:off x="11678318" y="6293542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uppieren 140"/>
            <p:cNvGrpSpPr/>
            <p:nvPr userDrawn="1"/>
          </p:nvGrpSpPr>
          <p:grpSpPr>
            <a:xfrm>
              <a:off x="288925" y="6638330"/>
              <a:ext cx="10944224" cy="180000"/>
              <a:chOff x="288925" y="6638330"/>
              <a:chExt cx="10944224" cy="180000"/>
            </a:xfrm>
          </p:grpSpPr>
          <p:cxnSp>
            <p:nvCxnSpPr>
              <p:cNvPr id="151" name="Gerade Verbindung 65"/>
              <p:cNvCxnSpPr/>
              <p:nvPr userDrawn="1"/>
            </p:nvCxnSpPr>
            <p:spPr>
              <a:xfrm>
                <a:off x="288925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Gerade Verbindung 74"/>
              <p:cNvCxnSpPr/>
              <p:nvPr userDrawn="1"/>
            </p:nvCxnSpPr>
            <p:spPr>
              <a:xfrm>
                <a:off x="2911475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Gerade Verbindung 75"/>
              <p:cNvCxnSpPr/>
              <p:nvPr userDrawn="1"/>
            </p:nvCxnSpPr>
            <p:spPr>
              <a:xfrm>
                <a:off x="3061019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Gerade Verbindung 72"/>
              <p:cNvCxnSpPr/>
              <p:nvPr userDrawn="1"/>
            </p:nvCxnSpPr>
            <p:spPr>
              <a:xfrm>
                <a:off x="5689663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Gerade Verbindung 73"/>
              <p:cNvCxnSpPr/>
              <p:nvPr userDrawn="1"/>
            </p:nvCxnSpPr>
            <p:spPr>
              <a:xfrm>
                <a:off x="5829683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Gerade Verbindung 70"/>
              <p:cNvCxnSpPr/>
              <p:nvPr userDrawn="1"/>
            </p:nvCxnSpPr>
            <p:spPr>
              <a:xfrm>
                <a:off x="8459788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Gerade Verbindung 71"/>
              <p:cNvCxnSpPr/>
              <p:nvPr userDrawn="1"/>
            </p:nvCxnSpPr>
            <p:spPr>
              <a:xfrm>
                <a:off x="8602189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Gerade Verbindung 69"/>
              <p:cNvCxnSpPr/>
              <p:nvPr userDrawn="1"/>
            </p:nvCxnSpPr>
            <p:spPr>
              <a:xfrm>
                <a:off x="11233149" y="663833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uppieren 141"/>
            <p:cNvGrpSpPr/>
            <p:nvPr userDrawn="1"/>
          </p:nvGrpSpPr>
          <p:grpSpPr>
            <a:xfrm>
              <a:off x="288925" y="-308570"/>
              <a:ext cx="10944224" cy="180000"/>
              <a:chOff x="288925" y="-308570"/>
              <a:chExt cx="10944224" cy="180000"/>
            </a:xfrm>
          </p:grpSpPr>
          <p:cxnSp>
            <p:nvCxnSpPr>
              <p:cNvPr id="143" name="Gerade Verbindung 14"/>
              <p:cNvCxnSpPr/>
              <p:nvPr userDrawn="1"/>
            </p:nvCxnSpPr>
            <p:spPr>
              <a:xfrm>
                <a:off x="288925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Gerade Verbindung 23"/>
              <p:cNvCxnSpPr/>
              <p:nvPr userDrawn="1"/>
            </p:nvCxnSpPr>
            <p:spPr>
              <a:xfrm>
                <a:off x="2911475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Gerade Verbindung 24"/>
              <p:cNvCxnSpPr/>
              <p:nvPr userDrawn="1"/>
            </p:nvCxnSpPr>
            <p:spPr>
              <a:xfrm>
                <a:off x="3061019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Gerade Verbindung 21"/>
              <p:cNvCxnSpPr/>
              <p:nvPr userDrawn="1"/>
            </p:nvCxnSpPr>
            <p:spPr>
              <a:xfrm>
                <a:off x="5689663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Gerade Verbindung 22"/>
              <p:cNvCxnSpPr/>
              <p:nvPr userDrawn="1"/>
            </p:nvCxnSpPr>
            <p:spPr>
              <a:xfrm>
                <a:off x="5829683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Gerade Verbindung 19"/>
              <p:cNvCxnSpPr/>
              <p:nvPr userDrawn="1"/>
            </p:nvCxnSpPr>
            <p:spPr>
              <a:xfrm>
                <a:off x="8459788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Gerade Verbindung 20"/>
              <p:cNvCxnSpPr/>
              <p:nvPr userDrawn="1"/>
            </p:nvCxnSpPr>
            <p:spPr>
              <a:xfrm>
                <a:off x="8602189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Gerade Verbindung 18"/>
              <p:cNvCxnSpPr/>
              <p:nvPr userDrawn="1"/>
            </p:nvCxnSpPr>
            <p:spPr>
              <a:xfrm>
                <a:off x="11233149" y="-30857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5"/>
    </p:custDataLst>
    <p:extLst>
      <p:ext uri="{BB962C8B-B14F-4D97-AF65-F5344CB8AC3E}">
        <p14:creationId xmlns:p14="http://schemas.microsoft.com/office/powerpoint/2010/main" val="79288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9" r:id="rId6"/>
    <p:sldLayoutId id="2147483660" r:id="rId7"/>
    <p:sldLayoutId id="2147483661" r:id="rId8"/>
    <p:sldLayoutId id="2147483657" r:id="rId9"/>
    <p:sldLayoutId id="2147483656" r:id="rId10"/>
    <p:sldLayoutId id="2147483653" r:id="rId11"/>
    <p:sldLayoutId id="214748366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lnSpc>
          <a:spcPct val="104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rgbClr val="4B4B4B"/>
          </a:solidFill>
          <a:latin typeface="+mn-lt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4000"/>
        </a:lnSpc>
        <a:spcBef>
          <a:spcPts val="300"/>
        </a:spcBef>
        <a:buClr>
          <a:schemeClr val="tx1"/>
        </a:buClr>
        <a:buSzPct val="70000"/>
        <a:buFont typeface="Wingdings 2" panose="05020102010507070707" pitchFamily="18" charset="2"/>
        <a:buChar char=""/>
        <a:defRPr sz="1400" kern="1200">
          <a:solidFill>
            <a:srgbClr val="4B4B4B"/>
          </a:solidFill>
          <a:latin typeface="+mn-lt"/>
          <a:ea typeface="+mn-ea"/>
          <a:cs typeface="+mn-cs"/>
        </a:defRPr>
      </a:lvl2pPr>
      <a:lvl3pPr marL="360000" indent="-180000" algn="l" defTabSz="439200" rtl="0" eaLnBrk="1" latinLnBrk="0" hangingPunct="1">
        <a:lnSpc>
          <a:spcPct val="104000"/>
        </a:lnSpc>
        <a:spcBef>
          <a:spcPts val="300"/>
        </a:spcBef>
        <a:buClr>
          <a:schemeClr val="tx1"/>
        </a:buClr>
        <a:buSzPct val="70000"/>
        <a:buFont typeface="Wingdings 2" panose="05020102010507070707" pitchFamily="18" charset="2"/>
        <a:buChar char="¡"/>
        <a:defRPr sz="1400" kern="1200">
          <a:solidFill>
            <a:srgbClr val="4B4B4B"/>
          </a:solidFill>
          <a:latin typeface="+mn-lt"/>
          <a:ea typeface="+mn-ea"/>
          <a:cs typeface="+mn-cs"/>
        </a:defRPr>
      </a:lvl3pPr>
      <a:lvl4pPr marL="561600" indent="-180000" algn="l" defTabSz="457200" rtl="0" eaLnBrk="1" latinLnBrk="0" hangingPunct="1">
        <a:lnSpc>
          <a:spcPct val="104000"/>
        </a:lnSpc>
        <a:spcBef>
          <a:spcPts val="300"/>
        </a:spcBef>
        <a:buClr>
          <a:schemeClr val="tx1"/>
        </a:buClr>
        <a:buSzPct val="70000"/>
        <a:buFont typeface="Wingdings 2" panose="05020102010507070707" pitchFamily="18" charset="2"/>
        <a:buChar char="¡"/>
        <a:defRPr sz="1400" kern="1200">
          <a:solidFill>
            <a:srgbClr val="4B4B4B"/>
          </a:solidFill>
          <a:latin typeface="+mn-lt"/>
          <a:ea typeface="+mn-ea"/>
          <a:cs typeface="+mn-cs"/>
        </a:defRPr>
      </a:lvl4pPr>
      <a:lvl5pPr marL="756000" indent="-180000" algn="l" defTabSz="457200" rtl="0" eaLnBrk="1" latinLnBrk="0" hangingPunct="1">
        <a:lnSpc>
          <a:spcPct val="104000"/>
        </a:lnSpc>
        <a:spcBef>
          <a:spcPts val="300"/>
        </a:spcBef>
        <a:buClr>
          <a:schemeClr val="tx1"/>
        </a:buClr>
        <a:buSzPct val="70000"/>
        <a:buFont typeface="Wingdings 2" panose="05020102010507070707" pitchFamily="18" charset="2"/>
        <a:buChar char="¡"/>
        <a:defRPr sz="1400" kern="1200" baseline="0">
          <a:solidFill>
            <a:srgbClr val="4B4B4B"/>
          </a:solidFill>
          <a:latin typeface="+mn-lt"/>
          <a:ea typeface="+mn-ea"/>
          <a:cs typeface="+mn-cs"/>
        </a:defRPr>
      </a:lvl5pPr>
      <a:lvl6pPr marL="931863" indent="-179388" algn="l" defTabSz="914400" rtl="0" eaLnBrk="1" latinLnBrk="0" hangingPunct="1">
        <a:lnSpc>
          <a:spcPct val="104000"/>
        </a:lnSpc>
        <a:spcBef>
          <a:spcPts val="300"/>
        </a:spcBef>
        <a:buClr>
          <a:schemeClr val="tx1"/>
        </a:buClr>
        <a:buSzPct val="70000"/>
        <a:buFont typeface="Wingdings 2" pitchFamily="18" charset="2"/>
        <a:buChar char=""/>
        <a:defRPr sz="1400" kern="1200">
          <a:solidFill>
            <a:srgbClr val="4B4B4B"/>
          </a:solidFill>
          <a:latin typeface="+mn-lt"/>
          <a:ea typeface="+mn-ea"/>
          <a:cs typeface="+mn-cs"/>
        </a:defRPr>
      </a:lvl6pPr>
      <a:lvl7pPr marL="1090613" indent="-179388" algn="l" defTabSz="914400" rtl="0" eaLnBrk="1" latinLnBrk="0" hangingPunct="1">
        <a:lnSpc>
          <a:spcPct val="104000"/>
        </a:lnSpc>
        <a:spcBef>
          <a:spcPts val="300"/>
        </a:spcBef>
        <a:buClr>
          <a:schemeClr val="tx1"/>
        </a:buClr>
        <a:buSzPct val="70000"/>
        <a:buFont typeface="Wingdings 2" pitchFamily="18" charset="2"/>
        <a:buChar char=""/>
        <a:defRPr sz="1400" kern="1200">
          <a:solidFill>
            <a:srgbClr val="4B4B4B"/>
          </a:solidFill>
          <a:latin typeface="+mn-lt"/>
          <a:ea typeface="+mn-ea"/>
          <a:cs typeface="+mn-cs"/>
        </a:defRPr>
      </a:lvl7pPr>
      <a:lvl8pPr marL="1281113" indent="-179388" algn="l" defTabSz="914400" rtl="0" eaLnBrk="1" latinLnBrk="0" hangingPunct="1">
        <a:lnSpc>
          <a:spcPct val="104000"/>
        </a:lnSpc>
        <a:spcBef>
          <a:spcPts val="300"/>
        </a:spcBef>
        <a:buClr>
          <a:schemeClr val="tx1"/>
        </a:buClr>
        <a:buSzPct val="70000"/>
        <a:buFont typeface="Wingdings 2" pitchFamily="18" charset="2"/>
        <a:buChar char=""/>
        <a:defRPr sz="1400" kern="1200">
          <a:solidFill>
            <a:srgbClr val="4B4B4B"/>
          </a:solidFill>
          <a:latin typeface="+mn-lt"/>
          <a:ea typeface="+mn-ea"/>
          <a:cs typeface="+mn-cs"/>
        </a:defRPr>
      </a:lvl8pPr>
      <a:lvl9pPr marL="1474788" indent="-179388" algn="l" defTabSz="914400" rtl="0" eaLnBrk="1" latinLnBrk="0" hangingPunct="1">
        <a:lnSpc>
          <a:spcPct val="104000"/>
        </a:lnSpc>
        <a:spcBef>
          <a:spcPts val="300"/>
        </a:spcBef>
        <a:buClr>
          <a:schemeClr val="tx1"/>
        </a:buClr>
        <a:buSzPct val="70000"/>
        <a:buFont typeface="Wingdings 2" pitchFamily="18" charset="2"/>
        <a:buChar char=""/>
        <a:defRPr sz="1400" kern="1200">
          <a:solidFill>
            <a:srgbClr val="4B4B4B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12141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288000" y="1609199"/>
            <a:ext cx="8314663" cy="4229625"/>
          </a:xfrm>
          <a:solidFill>
            <a:srgbClr val="122769">
              <a:alpha val="60000"/>
            </a:srgbClr>
          </a:solidFill>
        </p:spPr>
        <p:txBody>
          <a:bodyPr lIns="108000" tIns="108000" rIns="108000" bIns="108000" anchor="t" anchorCtr="0"/>
          <a:lstStyle/>
          <a:p>
            <a:pPr marL="0" lvl="1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Smart </a:t>
            </a:r>
            <a:r>
              <a:rPr lang="en-US" sz="2800" b="1" dirty="0" err="1" smtClean="0">
                <a:solidFill>
                  <a:schemeClr val="bg1"/>
                </a:solidFill>
              </a:rPr>
              <a:t>Cit</a:t>
            </a:r>
            <a:r>
              <a:rPr lang="sk-SK" sz="2800" b="1" dirty="0" smtClean="0">
                <a:solidFill>
                  <a:schemeClr val="bg1"/>
                </a:solidFill>
              </a:rPr>
              <a:t>y</a:t>
            </a:r>
            <a:r>
              <a:rPr lang="en-US" sz="2800" b="1" dirty="0" smtClean="0">
                <a:solidFill>
                  <a:schemeClr val="bg1"/>
                </a:solidFill>
              </a:rPr>
              <a:t> Workshop</a:t>
            </a:r>
            <a:endParaRPr lang="sk-SK" sz="2800" b="1" dirty="0" smtClean="0">
              <a:solidFill>
                <a:schemeClr val="bg1"/>
              </a:solidFill>
            </a:endParaRPr>
          </a:p>
          <a:p>
            <a:pPr marL="0" lvl="1" indent="0">
              <a:buNone/>
            </a:pPr>
            <a:r>
              <a:rPr lang="sk-SK" sz="2000" b="1" dirty="0" smtClean="0">
                <a:solidFill>
                  <a:schemeClr val="bg1"/>
                </a:solidFill>
              </a:rPr>
              <a:t>Digitalization in our daily life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0" lvl="1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Date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b="1" dirty="0" smtClean="0">
                <a:solidFill>
                  <a:schemeClr val="bg1"/>
                </a:solidFill>
              </a:rPr>
              <a:t>					</a:t>
            </a:r>
            <a:r>
              <a:rPr lang="en-US" sz="2400" b="1" dirty="0" smtClean="0">
                <a:solidFill>
                  <a:schemeClr val="bg1"/>
                </a:solidFill>
              </a:rPr>
              <a:t>12.04.</a:t>
            </a:r>
            <a:r>
              <a:rPr lang="sk-SK" sz="2400" b="1" dirty="0" smtClean="0">
                <a:solidFill>
                  <a:schemeClr val="bg1"/>
                </a:solidFill>
              </a:rPr>
              <a:t>20</a:t>
            </a:r>
            <a:r>
              <a:rPr lang="en-US" sz="2400" b="1" dirty="0" smtClean="0">
                <a:solidFill>
                  <a:schemeClr val="bg1"/>
                </a:solidFill>
              </a:rPr>
              <a:t>18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</a:rPr>
              <a:t>(Thursday)</a:t>
            </a:r>
            <a:endParaRPr lang="de-DE" sz="2000" b="1" dirty="0">
              <a:solidFill>
                <a:schemeClr val="bg1"/>
              </a:solidFill>
            </a:endParaRPr>
          </a:p>
          <a:p>
            <a:pPr marL="0" lvl="1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Time: </a:t>
            </a:r>
            <a:r>
              <a:rPr lang="en-US" sz="2400" b="1" dirty="0" smtClean="0">
                <a:solidFill>
                  <a:schemeClr val="bg1"/>
                </a:solidFill>
              </a:rPr>
              <a:t>					14:00 </a:t>
            </a:r>
            <a:r>
              <a:rPr lang="en-US" sz="2400" b="1" dirty="0">
                <a:solidFill>
                  <a:schemeClr val="bg1"/>
                </a:solidFill>
              </a:rPr>
              <a:t>– </a:t>
            </a:r>
            <a:r>
              <a:rPr lang="en-US" sz="2400" b="1" dirty="0" smtClean="0">
                <a:solidFill>
                  <a:schemeClr val="bg1"/>
                </a:solidFill>
              </a:rPr>
              <a:t>19:</a:t>
            </a:r>
            <a:r>
              <a:rPr lang="sk-SK" sz="2400" b="1" dirty="0" smtClean="0">
                <a:solidFill>
                  <a:schemeClr val="bg1"/>
                </a:solidFill>
              </a:rPr>
              <a:t>45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incl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>
                <a:solidFill>
                  <a:schemeClr val="bg1"/>
                </a:solidFill>
              </a:rPr>
              <a:t>D</a:t>
            </a:r>
            <a:r>
              <a:rPr lang="en-US" sz="2400" b="1" dirty="0" smtClean="0">
                <a:solidFill>
                  <a:schemeClr val="bg1"/>
                </a:solidFill>
              </a:rPr>
              <a:t>inner </a:t>
            </a:r>
            <a:endParaRPr lang="de-DE" sz="2400" b="1" dirty="0" smtClean="0">
              <a:solidFill>
                <a:schemeClr val="bg1"/>
              </a:solidFill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Place: 				</a:t>
            </a:r>
            <a:r>
              <a:rPr lang="sk-SK" sz="2400" b="1" dirty="0" smtClean="0">
                <a:solidFill>
                  <a:schemeClr val="bg1"/>
                </a:solidFill>
              </a:rPr>
              <a:t>University of Žilina,</a:t>
            </a:r>
          </a:p>
          <a:p>
            <a:pPr marL="0" lvl="1" indent="0">
              <a:buNone/>
            </a:pPr>
            <a:r>
              <a:rPr lang="sk-SK" sz="2400" b="1" dirty="0">
                <a:solidFill>
                  <a:schemeClr val="bg1"/>
                </a:solidFill>
              </a:rPr>
              <a:t>	</a:t>
            </a:r>
            <a:r>
              <a:rPr lang="sk-SK" sz="2400" b="1" dirty="0" smtClean="0">
                <a:solidFill>
                  <a:schemeClr val="bg1"/>
                </a:solidFill>
              </a:rPr>
              <a:t>					</a:t>
            </a:r>
            <a:r>
              <a:rPr lang="sk-SK" sz="2000" b="1" dirty="0" smtClean="0">
                <a:solidFill>
                  <a:schemeClr val="bg1"/>
                </a:solidFill>
              </a:rPr>
              <a:t>Faculty of Management Science </a:t>
            </a:r>
            <a:r>
              <a:rPr lang="en-US" sz="2000" b="1" dirty="0" smtClean="0">
                <a:solidFill>
                  <a:schemeClr val="bg1"/>
                </a:solidFill>
              </a:rPr>
              <a:t>&amp;</a:t>
            </a:r>
            <a:r>
              <a:rPr lang="sk-SK" sz="2000" b="1" dirty="0" smtClean="0">
                <a:solidFill>
                  <a:schemeClr val="bg1"/>
                </a:solidFill>
              </a:rPr>
              <a:t> 								Informatincs (FRI)</a:t>
            </a:r>
            <a:endParaRPr lang="de-DE" sz="2000" b="1" dirty="0" smtClean="0">
              <a:solidFill>
                <a:schemeClr val="bg1"/>
              </a:solidFill>
            </a:endParaRPr>
          </a:p>
          <a:p>
            <a:pPr marL="0" lvl="1" indent="0">
              <a:buNone/>
            </a:pPr>
            <a:r>
              <a:rPr lang="sk-SK" sz="2400" b="1" dirty="0" smtClean="0">
                <a:solidFill>
                  <a:schemeClr val="bg1"/>
                </a:solidFill>
              </a:rPr>
              <a:t>Capacity:			Limited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</a:rPr>
              <a:t>max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r>
              <a:rPr lang="sk-SK" sz="2000" b="1" dirty="0" smtClean="0">
                <a:solidFill>
                  <a:schemeClr val="bg1"/>
                </a:solidFill>
              </a:rPr>
              <a:t>0</a:t>
            </a:r>
            <a:r>
              <a:rPr lang="en-US" sz="2000" b="1" dirty="0" smtClean="0">
                <a:solidFill>
                  <a:schemeClr val="bg1"/>
                </a:solidFill>
              </a:rPr>
              <a:t> slots</a:t>
            </a:r>
            <a:r>
              <a:rPr lang="sk-SK" sz="2000" b="1" dirty="0" smtClean="0">
                <a:solidFill>
                  <a:schemeClr val="bg1"/>
                </a:solidFill>
              </a:rPr>
              <a:t>)</a:t>
            </a:r>
            <a:endParaRPr lang="de-DE" sz="2000" b="1" dirty="0">
              <a:solidFill>
                <a:schemeClr val="bg1"/>
              </a:solidFill>
            </a:endParaRPr>
          </a:p>
          <a:p>
            <a:pPr lvl="0"/>
            <a:endParaRPr lang="en-US" sz="2400" b="0" dirty="0" smtClean="0">
              <a:solidFill>
                <a:srgbClr val="FFFFFF"/>
              </a:solidFill>
            </a:endParaRPr>
          </a:p>
          <a:p>
            <a:pPr lvl="0"/>
            <a:endParaRPr lang="en-US" sz="2400" b="0" dirty="0" smtClean="0">
              <a:solidFill>
                <a:srgbClr val="FFFFFF"/>
              </a:solidFill>
            </a:endParaRPr>
          </a:p>
          <a:p>
            <a:pPr lvl="0"/>
            <a:endParaRPr lang="en-US" sz="2400" b="0" dirty="0" smtClean="0">
              <a:solidFill>
                <a:srgbClr val="FFFFFF"/>
              </a:solidFill>
            </a:endParaRPr>
          </a:p>
          <a:p>
            <a:pPr lvl="0"/>
            <a:endParaRPr lang="en-US" sz="2400" b="0" dirty="0" smtClean="0">
              <a:solidFill>
                <a:srgbClr val="FFFFFF"/>
              </a:solidFill>
            </a:endParaRPr>
          </a:p>
          <a:p>
            <a:pPr lvl="0"/>
            <a:endParaRPr lang="en-US" sz="2400" b="0" dirty="0" smtClean="0">
              <a:solidFill>
                <a:srgbClr val="FFFFFF"/>
              </a:solidFill>
            </a:endParaRPr>
          </a:p>
          <a:p>
            <a:pPr lvl="0"/>
            <a:endParaRPr lang="en-US" sz="2400" b="0" dirty="0" smtClean="0">
              <a:solidFill>
                <a:srgbClr val="FFFFFF"/>
              </a:solidFill>
            </a:endParaRPr>
          </a:p>
          <a:p>
            <a:pPr lvl="0"/>
            <a:endParaRPr lang="en-US" sz="2400" b="0" dirty="0" smtClean="0">
              <a:solidFill>
                <a:srgbClr val="FFFFFF"/>
              </a:solidFill>
            </a:endParaRPr>
          </a:p>
          <a:p>
            <a:pPr lvl="0"/>
            <a:endParaRPr lang="en-US" sz="2400" b="0" dirty="0" smtClean="0">
              <a:solidFill>
                <a:srgbClr val="FFFFFF"/>
              </a:solidFill>
            </a:endParaRPr>
          </a:p>
          <a:p>
            <a:pPr lvl="0"/>
            <a:endParaRPr lang="en-US" sz="2400" b="0" dirty="0" smtClean="0">
              <a:solidFill>
                <a:srgbClr val="FFFFFF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-254000" y="-254000"/>
            <a:ext cx="0" cy="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 smtClean="0"/>
              <a:t>144414516</a:t>
            </a:r>
            <a:endParaRPr lang="en-US" sz="100" dirty="0"/>
          </a:p>
        </p:txBody>
      </p:sp>
      <p:sp>
        <p:nvSpPr>
          <p:cNvPr id="3" name="Rechteck 2"/>
          <p:cNvSpPr/>
          <p:nvPr/>
        </p:nvSpPr>
        <p:spPr>
          <a:xfrm>
            <a:off x="-254000" y="-254000"/>
            <a:ext cx="0" cy="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 smtClean="0"/>
              <a:t>144414516</a:t>
            </a:r>
            <a:endParaRPr lang="en-US" sz="100" dirty="0"/>
          </a:p>
        </p:txBody>
      </p:sp>
      <p:sp>
        <p:nvSpPr>
          <p:cNvPr id="5" name="Rechteck 4"/>
          <p:cNvSpPr/>
          <p:nvPr/>
        </p:nvSpPr>
        <p:spPr>
          <a:xfrm>
            <a:off x="-254000" y="-254000"/>
            <a:ext cx="0" cy="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 smtClean="0"/>
              <a:t>144414516</a:t>
            </a:r>
            <a:endParaRPr lang="en-US" sz="100" dirty="0"/>
          </a:p>
        </p:txBody>
      </p:sp>
      <p:sp>
        <p:nvSpPr>
          <p:cNvPr id="4" name="Rechteck 3"/>
          <p:cNvSpPr/>
          <p:nvPr/>
        </p:nvSpPr>
        <p:spPr>
          <a:xfrm>
            <a:off x="-254000" y="-254000"/>
            <a:ext cx="0" cy="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 smtClean="0"/>
              <a:t>152374308</a:t>
            </a:r>
            <a:endParaRPr lang="en-US" sz="100" dirty="0"/>
          </a:p>
        </p:txBody>
      </p:sp>
      <p:sp>
        <p:nvSpPr>
          <p:cNvPr id="7" name="Rechteck 6"/>
          <p:cNvSpPr/>
          <p:nvPr/>
        </p:nvSpPr>
        <p:spPr>
          <a:xfrm>
            <a:off x="-254000" y="-254000"/>
            <a:ext cx="0" cy="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 smtClean="0"/>
              <a:t>152374308</a:t>
            </a:r>
            <a:endParaRPr lang="en-US" sz="100" dirty="0"/>
          </a:p>
        </p:txBody>
      </p:sp>
      <p:sp>
        <p:nvSpPr>
          <p:cNvPr id="8" name="Rechteck 7"/>
          <p:cNvSpPr/>
          <p:nvPr/>
        </p:nvSpPr>
        <p:spPr>
          <a:xfrm>
            <a:off x="-254000" y="-254000"/>
            <a:ext cx="0" cy="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 smtClean="0"/>
              <a:t>148838828</a:t>
            </a:r>
            <a:endParaRPr lang="en-US" sz="100" dirty="0"/>
          </a:p>
        </p:txBody>
      </p:sp>
      <p:sp>
        <p:nvSpPr>
          <p:cNvPr id="11" name="Rechteck 10"/>
          <p:cNvSpPr/>
          <p:nvPr/>
        </p:nvSpPr>
        <p:spPr>
          <a:xfrm>
            <a:off x="-254000" y="-254000"/>
            <a:ext cx="0" cy="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 smtClean="0"/>
              <a:t>148792292</a:t>
            </a:r>
            <a:endParaRPr lang="en-US" sz="100" dirty="0"/>
          </a:p>
        </p:txBody>
      </p:sp>
      <p:sp>
        <p:nvSpPr>
          <p:cNvPr id="12" name="Rechteck 11"/>
          <p:cNvSpPr/>
          <p:nvPr/>
        </p:nvSpPr>
        <p:spPr>
          <a:xfrm>
            <a:off x="-254000" y="-254000"/>
            <a:ext cx="0" cy="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 smtClean="0"/>
              <a:t>153196572</a:t>
            </a:r>
            <a:endParaRPr lang="en-US" sz="100" dirty="0"/>
          </a:p>
        </p:txBody>
      </p:sp>
      <p:sp>
        <p:nvSpPr>
          <p:cNvPr id="13" name="Rechteck 12"/>
          <p:cNvSpPr/>
          <p:nvPr/>
        </p:nvSpPr>
        <p:spPr>
          <a:xfrm>
            <a:off x="-254000" y="-254000"/>
            <a:ext cx="0" cy="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 smtClean="0"/>
              <a:t>150670292</a:t>
            </a:r>
            <a:endParaRPr lang="en-US" sz="100" dirty="0"/>
          </a:p>
        </p:txBody>
      </p:sp>
      <p:sp>
        <p:nvSpPr>
          <p:cNvPr id="14" name="Rechteck 13"/>
          <p:cNvSpPr/>
          <p:nvPr/>
        </p:nvSpPr>
        <p:spPr>
          <a:xfrm>
            <a:off x="-254000" y="-254000"/>
            <a:ext cx="0" cy="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 smtClean="0"/>
              <a:t>222682948</a:t>
            </a:r>
            <a:endParaRPr lang="en-US" sz="100" dirty="0"/>
          </a:p>
        </p:txBody>
      </p:sp>
      <p:sp>
        <p:nvSpPr>
          <p:cNvPr id="15" name="Rechteck 14"/>
          <p:cNvSpPr/>
          <p:nvPr/>
        </p:nvSpPr>
        <p:spPr>
          <a:xfrm>
            <a:off x="-254000" y="-254000"/>
            <a:ext cx="0" cy="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 smtClean="0"/>
              <a:t>222682948</a:t>
            </a:r>
            <a:endParaRPr lang="en-US" sz="100" dirty="0"/>
          </a:p>
        </p:txBody>
      </p:sp>
      <p:sp>
        <p:nvSpPr>
          <p:cNvPr id="16" name="Rechteck 15"/>
          <p:cNvSpPr/>
          <p:nvPr/>
        </p:nvSpPr>
        <p:spPr>
          <a:xfrm>
            <a:off x="-254000" y="-254000"/>
            <a:ext cx="0" cy="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 smtClean="0"/>
              <a:t>138576036</a:t>
            </a:r>
            <a:endParaRPr lang="en-US" sz="100" dirty="0"/>
          </a:p>
        </p:txBody>
      </p:sp>
      <p:sp>
        <p:nvSpPr>
          <p:cNvPr id="6" name="Rectangle 5"/>
          <p:cNvSpPr/>
          <p:nvPr/>
        </p:nvSpPr>
        <p:spPr>
          <a:xfrm>
            <a:off x="-254000" y="-254000"/>
            <a:ext cx="0" cy="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" smtClean="0"/>
              <a:t>48879496</a:t>
            </a:r>
            <a:endParaRPr lang="de-DE" sz="100"/>
          </a:p>
        </p:txBody>
      </p:sp>
    </p:spTree>
    <p:extLst>
      <p:ext uri="{BB962C8B-B14F-4D97-AF65-F5344CB8AC3E}">
        <p14:creationId xmlns:p14="http://schemas.microsoft.com/office/powerpoint/2010/main" val="38883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Smart City is at the convergence of politics, policies, IOT, Big Data and Cloud. It is the digitalization of the urban space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The smart city perspective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2"/>
          <a:stretch>
            <a:fillRect/>
          </a:stretch>
        </p:blipFill>
        <p:spPr>
          <a:xfrm>
            <a:off x="1305384" y="1314555"/>
            <a:ext cx="8911306" cy="45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22769"/>
                </a:solidFill>
              </a:rPr>
              <a:t>Smart city workshop</a:t>
            </a:r>
            <a:endParaRPr lang="en-US" dirty="0">
              <a:solidFill>
                <a:srgbClr val="122769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650044"/>
              </p:ext>
            </p:extLst>
          </p:nvPr>
        </p:nvGraphicFramePr>
        <p:xfrm>
          <a:off x="1674581" y="925010"/>
          <a:ext cx="8172913" cy="4942388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585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2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663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b="1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01</a:t>
                      </a:r>
                      <a:endParaRPr lang="en-US" sz="2400" b="1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8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4B4B4B"/>
                          </a:solidFill>
                          <a:latin typeface="+mn-lt"/>
                        </a:rPr>
                        <a:t>The central question: what is a smart city ?</a:t>
                      </a:r>
                    </a:p>
                  </a:txBody>
                  <a:tcPr marL="108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endParaRPr lang="en-US" sz="1400" noProof="0" dirty="0" smtClean="0">
                        <a:solidFill>
                          <a:srgbClr val="4B4B4B"/>
                        </a:solidFill>
                        <a:latin typeface="+mn-lt"/>
                      </a:endParaRPr>
                    </a:p>
                  </a:txBody>
                  <a:tcPr marL="108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322">
                <a:tc rowSpan="7"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b="1" noProof="0" dirty="0" smtClean="0">
                          <a:solidFill>
                            <a:srgbClr val="122769"/>
                          </a:solidFill>
                          <a:latin typeface="+mj-lt"/>
                        </a:rPr>
                        <a:t>02</a:t>
                      </a:r>
                      <a:endParaRPr lang="en-US" sz="2400" b="1" noProof="0" dirty="0">
                        <a:solidFill>
                          <a:srgbClr val="122769"/>
                        </a:solidFill>
                        <a:latin typeface="+mj-lt"/>
                      </a:endParaRPr>
                    </a:p>
                  </a:txBody>
                  <a:tcPr marL="108000" marR="72000" marT="72000" marB="72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The technology perspective</a:t>
                      </a:r>
                      <a:endParaRPr lang="en-US" sz="1400" noProof="0" dirty="0" smtClean="0">
                        <a:solidFill>
                          <a:srgbClr val="4B4B4B"/>
                        </a:solidFill>
                        <a:latin typeface="+mn-lt"/>
                      </a:endParaRPr>
                    </a:p>
                  </a:txBody>
                  <a:tcPr marL="108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4B4B4B"/>
                          </a:solidFill>
                          <a:latin typeface="+mn-lt"/>
                        </a:rPr>
                        <a:t>Examples @ Deutsche Telekom</a:t>
                      </a:r>
                    </a:p>
                  </a:txBody>
                  <a:tcPr marL="108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4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4B4B4B"/>
                          </a:solidFill>
                          <a:latin typeface="+mn-lt"/>
                        </a:rPr>
                        <a:t>Smart City Framework</a:t>
                      </a:r>
                    </a:p>
                  </a:txBody>
                  <a:tcPr marL="108000" marR="72000" marT="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4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4B4B4B"/>
                          </a:solidFill>
                          <a:latin typeface="+mn-lt"/>
                        </a:rPr>
                        <a:t>Smart City Architecture Blueprint</a:t>
                      </a:r>
                    </a:p>
                  </a:txBody>
                  <a:tcPr marL="108000" marR="72000" marT="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4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4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+mj-lt"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rgbClr val="4B4B4B"/>
                          </a:solidFill>
                          <a:latin typeface="+mn-lt"/>
                        </a:rPr>
                        <a:t>Use Cases and associated devices</a:t>
                      </a:r>
                    </a:p>
                  </a:txBody>
                  <a:tcPr marL="108000" marR="72000" marT="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4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4B4B4B"/>
                          </a:solidFill>
                          <a:latin typeface="+mn-lt"/>
                        </a:rPr>
                        <a:t>Access Technologies</a:t>
                      </a:r>
                    </a:p>
                  </a:txBody>
                  <a:tcPr marL="108000" marR="72000" marT="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4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4B4B4B"/>
                          </a:solidFill>
                          <a:latin typeface="+mn-lt"/>
                        </a:rPr>
                        <a:t>Protocols</a:t>
                      </a:r>
                    </a:p>
                  </a:txBody>
                  <a:tcPr marL="108000" marR="72000" marT="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4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4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+mj-lt"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rgbClr val="4B4B4B"/>
                          </a:solidFill>
                          <a:latin typeface="+mn-lt"/>
                        </a:rPr>
                        <a:t>Standards</a:t>
                      </a:r>
                    </a:p>
                  </a:txBody>
                  <a:tcPr marL="108000" marR="72000" marT="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322">
                <a:tc rowSpan="3"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b="1" noProof="0" dirty="0" smtClean="0">
                          <a:solidFill>
                            <a:srgbClr val="122769"/>
                          </a:solidFill>
                          <a:latin typeface="+mj-lt"/>
                        </a:rPr>
                        <a:t>03</a:t>
                      </a:r>
                      <a:endParaRPr lang="en-US" sz="2400" b="1" noProof="0" dirty="0">
                        <a:solidFill>
                          <a:srgbClr val="122769"/>
                        </a:solidFill>
                        <a:latin typeface="+mj-lt"/>
                      </a:endParaRPr>
                    </a:p>
                  </a:txBody>
                  <a:tcPr marL="108000" marR="72000" marT="72000" marB="72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The business perspective</a:t>
                      </a:r>
                      <a:endParaRPr lang="en-US" sz="1400" noProof="0" dirty="0" smtClean="0">
                        <a:solidFill>
                          <a:srgbClr val="4B4B4B"/>
                        </a:solidFill>
                        <a:latin typeface="+mn-lt"/>
                      </a:endParaRPr>
                    </a:p>
                  </a:txBody>
                  <a:tcPr marL="108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4B4B4B"/>
                          </a:solidFill>
                          <a:latin typeface="+mn-lt"/>
                        </a:rPr>
                        <a:t>Addressable market</a:t>
                      </a:r>
                    </a:p>
                  </a:txBody>
                  <a:tcPr marL="108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3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4B4B4B"/>
                          </a:solidFill>
                          <a:latin typeface="+mn-lt"/>
                        </a:rPr>
                        <a:t>The Value Chain</a:t>
                      </a:r>
                    </a:p>
                  </a:txBody>
                  <a:tcPr marL="108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3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4B4B4B"/>
                          </a:solidFill>
                          <a:latin typeface="+mn-lt"/>
                        </a:rPr>
                        <a:t>The Players</a:t>
                      </a:r>
                    </a:p>
                  </a:txBody>
                  <a:tcPr marL="108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7663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b="1" noProof="0" dirty="0" smtClean="0">
                          <a:solidFill>
                            <a:srgbClr val="122769"/>
                          </a:solidFill>
                          <a:latin typeface="+mj-lt"/>
                        </a:rPr>
                        <a:t>04</a:t>
                      </a:r>
                      <a:endParaRPr lang="en-US" sz="2400" b="1" noProof="0" dirty="0">
                        <a:solidFill>
                          <a:srgbClr val="122769"/>
                        </a:solidFill>
                        <a:latin typeface="+mj-lt"/>
                      </a:endParaRPr>
                    </a:p>
                  </a:txBody>
                  <a:tcPr marL="108000" marR="72000" marT="72000" marB="72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4B4B4B"/>
                          </a:solidFill>
                          <a:latin typeface="+mn-lt"/>
                        </a:rPr>
                        <a:t>Examples of Smart cities Worldwide</a:t>
                      </a:r>
                    </a:p>
                  </a:txBody>
                  <a:tcPr marL="108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endParaRPr lang="en-US" sz="1400" noProof="0" dirty="0" smtClean="0">
                        <a:solidFill>
                          <a:srgbClr val="4B4B4B"/>
                        </a:solidFill>
                        <a:latin typeface="+mn-lt"/>
                      </a:endParaRPr>
                    </a:p>
                  </a:txBody>
                  <a:tcPr marL="108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7663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b="1" noProof="0" dirty="0" smtClean="0">
                          <a:solidFill>
                            <a:srgbClr val="122769"/>
                          </a:solidFill>
                          <a:latin typeface="+mj-lt"/>
                        </a:rPr>
                        <a:t>05</a:t>
                      </a:r>
                      <a:endParaRPr lang="en-US" sz="2400" b="1" noProof="0" dirty="0">
                        <a:solidFill>
                          <a:srgbClr val="122769"/>
                        </a:solidFill>
                        <a:latin typeface="+mj-lt"/>
                      </a:endParaRPr>
                    </a:p>
                  </a:txBody>
                  <a:tcPr marL="108000" marR="72000" marT="72000" marB="72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4B4B4B"/>
                          </a:solidFill>
                          <a:latin typeface="+mn-lt"/>
                        </a:rPr>
                        <a:t>Detecon as a partner for Smart City Projects</a:t>
                      </a:r>
                    </a:p>
                  </a:txBody>
                  <a:tcPr marL="108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endParaRPr lang="en-US" sz="1400" noProof="0" dirty="0" smtClean="0">
                        <a:solidFill>
                          <a:srgbClr val="4B4B4B"/>
                        </a:solidFill>
                        <a:latin typeface="+mn-lt"/>
                      </a:endParaRPr>
                    </a:p>
                  </a:txBody>
                  <a:tcPr marL="108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7663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b="1" noProof="0" dirty="0" smtClean="0">
                          <a:solidFill>
                            <a:srgbClr val="122769"/>
                          </a:solidFill>
                          <a:latin typeface="+mj-lt"/>
                        </a:rPr>
                        <a:t>06</a:t>
                      </a:r>
                      <a:endParaRPr lang="en-US" sz="2400" b="1" noProof="0" dirty="0">
                        <a:solidFill>
                          <a:srgbClr val="122769"/>
                        </a:solidFill>
                        <a:latin typeface="+mj-lt"/>
                      </a:endParaRPr>
                    </a:p>
                  </a:txBody>
                  <a:tcPr marL="108000" marR="72000" marT="72000" marB="72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1400" noProof="0" dirty="0" smtClean="0">
                          <a:solidFill>
                            <a:srgbClr val="4B4B4B"/>
                          </a:solidFill>
                          <a:latin typeface="+mn-lt"/>
                        </a:rPr>
                        <a:t>Conclusion </a:t>
                      </a:r>
                    </a:p>
                  </a:txBody>
                  <a:tcPr marL="108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endParaRPr lang="en-US" sz="1400" noProof="0" dirty="0" smtClean="0">
                        <a:solidFill>
                          <a:srgbClr val="4B4B4B"/>
                        </a:solidFill>
                        <a:latin typeface="+mn-lt"/>
                      </a:endParaRPr>
                    </a:p>
                  </a:txBody>
                  <a:tcPr marL="108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583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03239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" y="1"/>
            <a:ext cx="11502000" cy="6481197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After this workshop, we would like you to …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target definition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1361506" y="1649098"/>
            <a:ext cx="8799063" cy="4013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Know what the aim of a Smart Cities can be, besides from a nice technologic challenge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361506" y="2466805"/>
            <a:ext cx="8799063" cy="4013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Know major use cases and technologies involved in Smart Cities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361506" y="3284512"/>
            <a:ext cx="8799063" cy="4013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Have an overview on the Smart Cities market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361506" y="4102219"/>
            <a:ext cx="8799063" cy="4013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Understand the challenges of the current, actual Smart Cities implementations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0"/>
  <p:tag name="ARTICULATE_PROJECT_OPEN" val="0"/>
  <p:tag name="THINKCELLPRESENTATIONDONOTDELETE" val="&lt;?xml version=&quot;1.0&quot; encoding=&quot;UTF-16&quot; standalone=&quot;yes&quot;?&gt;&lt;root reqver=&quot;23045&quot;&gt;&lt;version val=&quot;2509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4.09510000000000040643E+00&quot;&gt;&lt;m_msothmcolidx val=&quot;0&quot;/&gt;&lt;m_rgb r=&quot;12&quot; g=&quot;27&quot; b=&quot;6E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tecon_Master">
  <a:themeElements>
    <a:clrScheme name="Detecon">
      <a:dk1>
        <a:srgbClr val="122769"/>
      </a:dk1>
      <a:lt1>
        <a:srgbClr val="FFFFFF"/>
      </a:lt1>
      <a:dk2>
        <a:srgbClr val="262626"/>
      </a:dk2>
      <a:lt2>
        <a:srgbClr val="D0D0D0"/>
      </a:lt2>
      <a:accent1>
        <a:srgbClr val="FF9A1E"/>
      </a:accent1>
      <a:accent2>
        <a:srgbClr val="FFD329"/>
      </a:accent2>
      <a:accent3>
        <a:srgbClr val="BFCB44"/>
      </a:accent3>
      <a:accent4>
        <a:srgbClr val="1BADA2"/>
      </a:accent4>
      <a:accent5>
        <a:srgbClr val="53BAF2"/>
      </a:accent5>
      <a:accent6>
        <a:srgbClr val="1063AD"/>
      </a:accent6>
      <a:hlink>
        <a:srgbClr val="529AD6"/>
      </a:hlink>
      <a:folHlink>
        <a:srgbClr val="7ECBF5"/>
      </a:folHlink>
    </a:clrScheme>
    <a:fontScheme name="Det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0D0D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Gelb Hell">
      <a:srgbClr val="FFDE5D"/>
    </a:custClr>
    <a:custClr name="Gelb Dunkel">
      <a:srgbClr val="DBAD39"/>
    </a:custClr>
    <a:custClr name="Orange Hell">
      <a:srgbClr val="FFB356"/>
    </a:custClr>
    <a:custClr name="Orange Dunkel">
      <a:srgbClr val="D48936"/>
    </a:custClr>
    <a:custClr name="Hellblau Hell">
      <a:srgbClr val="7ECBF5"/>
    </a:custClr>
    <a:custClr name="Hellblau Dunkel">
      <a:srgbClr val="317CB3"/>
    </a:custClr>
    <a:custClr name="Dunkelblau Hell">
      <a:srgbClr val="529AD6"/>
    </a:custClr>
    <a:custClr name="Dunkelblau Dunkel">
      <a:srgbClr val="235482"/>
    </a:custClr>
    <a:custClr name="Petrol Hell">
      <a:srgbClr val="65C8C0"/>
    </a:custClr>
    <a:custClr name="Petrol Dunkel">
      <a:srgbClr val="218076"/>
    </a:custClr>
    <a:custClr name="Grün Hell">
      <a:srgbClr val="CFD873"/>
    </a:custClr>
    <a:custClr name="Grün Dunkel">
      <a:srgbClr val="889130"/>
    </a:custClr>
    <a:custClr name="Schwarz">
      <a:srgbClr val="000000"/>
    </a:custClr>
    <a:custClr name="Grau 38">
      <a:srgbClr val="262626"/>
    </a:custClr>
    <a:custClr name="Grau 5">
      <a:srgbClr val="4B4B4B"/>
    </a:custClr>
    <a:custClr name="Grau 3">
      <a:srgbClr val="6C6C6C"/>
    </a:custClr>
    <a:custClr name="Grau 2">
      <a:srgbClr val="7C7C7C"/>
    </a:custClr>
    <a:custClr name="Grau 1">
      <a:srgbClr val="A4A4A4"/>
    </a:custClr>
    <a:custClr name="Grau 6">
      <a:srgbClr val="D0D0D0"/>
    </a:custClr>
    <a:custClr name="Grau 230">
      <a:srgbClr val="E6E6E6"/>
    </a:custClr>
    <a:custClr name="Grau 4">
      <a:srgbClr val="EDEDED"/>
    </a:custClr>
  </a:custClrLst>
  <a:extLst>
    <a:ext uri="{05A4C25C-085E-4340-85A3-A5531E510DB2}">
      <thm15:themeFamily xmlns:thm15="http://schemas.microsoft.com/office/thememl/2012/main" name="blank_16_9.potx" id="{B4DB2028-02F6-46FC-B106-8F16466EE4EE}" vid="{1D6A55EF-9ED3-4DF5-9E41-91F11528D7D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blank_16_9</Template>
  <TotalTime>0</TotalTime>
  <Words>180</Words>
  <Application>Microsoft Office PowerPoint</Application>
  <PresentationFormat>Custom</PresentationFormat>
  <Paragraphs>60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Wingdings 2</vt:lpstr>
      <vt:lpstr>Detecon_Master</vt:lpstr>
      <vt:lpstr>think-cell Slide</vt:lpstr>
      <vt:lpstr>PowerPoint Presentation</vt:lpstr>
      <vt:lpstr>PowerPoint Presentation</vt:lpstr>
      <vt:lpstr>PowerPoint Presentation</vt:lpstr>
      <vt:lpstr>PowerPoint Presentation</vt:lpstr>
    </vt:vector>
  </TitlesOfParts>
  <Company>Detecon International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Hanna-Kleigrewe, Milad, Dr.</dc:creator>
  <cp:lastModifiedBy>Minarikova, Julia</cp:lastModifiedBy>
  <cp:revision>202</cp:revision>
  <cp:lastPrinted>2016-06-09T08:54:05Z</cp:lastPrinted>
  <dcterms:created xsi:type="dcterms:W3CDTF">2016-12-01T08:21:13Z</dcterms:created>
  <dcterms:modified xsi:type="dcterms:W3CDTF">2018-03-20T12:46:22Z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320EAEFB-FF5B-4D33-8A95-6753C11B132A</vt:lpwstr>
  </property>
  <property fmtid="{D5CDD505-2E9C-101B-9397-08002B2CF9AE}" pid="3" name="ArticulatePath">
    <vt:lpwstr>Detecon_PPT_Template_16-9_EN_05_Slidepool</vt:lpwstr>
  </property>
</Properties>
</file>